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3" r:id="rId4"/>
    <p:sldId id="291" r:id="rId5"/>
    <p:sldId id="268" r:id="rId6"/>
    <p:sldId id="263" r:id="rId7"/>
    <p:sldId id="296" r:id="rId8"/>
    <p:sldId id="297" r:id="rId9"/>
    <p:sldId id="257" r:id="rId10"/>
    <p:sldId id="29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B9D7"/>
    <a:srgbClr val="808080"/>
    <a:srgbClr val="969696"/>
    <a:srgbClr val="FF7F00"/>
    <a:srgbClr val="000000"/>
    <a:srgbClr val="333333"/>
    <a:srgbClr val="EC2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1" d="100"/>
          <a:sy n="51" d="100"/>
        </p:scale>
        <p:origin x="121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480E1-3B29-45DD-A9E3-A10E115D310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401470-86DB-48C7-9E97-3C807196FA5B}">
      <dgm:prSet phldrT="[Текст]"/>
      <dgm:spPr/>
      <dgm:t>
        <a:bodyPr/>
        <a:lstStyle/>
        <a:p>
          <a:r>
            <a:rPr lang="ru-RU" dirty="0" smtClean="0"/>
            <a:t>Организационно-кадровая</a:t>
          </a:r>
          <a:endParaRPr lang="ru-RU" dirty="0"/>
        </a:p>
      </dgm:t>
    </dgm:pt>
    <dgm:pt modelId="{46F79D00-C82D-4517-B5B0-39A4B3A79DF4}" type="parTrans" cxnId="{E203A608-CEFB-4976-BFDD-2213CF6D5A93}">
      <dgm:prSet/>
      <dgm:spPr/>
      <dgm:t>
        <a:bodyPr/>
        <a:lstStyle/>
        <a:p>
          <a:endParaRPr lang="ru-RU"/>
        </a:p>
      </dgm:t>
    </dgm:pt>
    <dgm:pt modelId="{BBD7A9A6-F54C-4D1D-B975-6FE92E097810}" type="sibTrans" cxnId="{E203A608-CEFB-4976-BFDD-2213CF6D5A93}">
      <dgm:prSet/>
      <dgm:spPr/>
      <dgm:t>
        <a:bodyPr/>
        <a:lstStyle/>
        <a:p>
          <a:endParaRPr lang="ru-RU"/>
        </a:p>
      </dgm:t>
    </dgm:pt>
    <dgm:pt modelId="{06F8FEA5-E663-458B-BDF2-9CC78CD0839B}">
      <dgm:prSet phldrT="[Текст]"/>
      <dgm:spPr/>
      <dgm:t>
        <a:bodyPr/>
        <a:lstStyle/>
        <a:p>
          <a:r>
            <a:rPr lang="ru-RU" dirty="0" smtClean="0"/>
            <a:t>Устав</a:t>
          </a:r>
          <a:endParaRPr lang="ru-RU" dirty="0"/>
        </a:p>
      </dgm:t>
    </dgm:pt>
    <dgm:pt modelId="{7996C5DA-81D4-4875-A3F5-7B7C52C07FA2}" type="parTrans" cxnId="{DFFD3F3F-0B88-4D0E-BC88-CD1461826B8B}">
      <dgm:prSet/>
      <dgm:spPr/>
      <dgm:t>
        <a:bodyPr/>
        <a:lstStyle/>
        <a:p>
          <a:endParaRPr lang="ru-RU"/>
        </a:p>
      </dgm:t>
    </dgm:pt>
    <dgm:pt modelId="{811F938F-2D1C-4268-A432-E8AA9446136B}" type="sibTrans" cxnId="{DFFD3F3F-0B88-4D0E-BC88-CD1461826B8B}">
      <dgm:prSet/>
      <dgm:spPr/>
      <dgm:t>
        <a:bodyPr/>
        <a:lstStyle/>
        <a:p>
          <a:endParaRPr lang="ru-RU"/>
        </a:p>
      </dgm:t>
    </dgm:pt>
    <dgm:pt modelId="{18614849-73F3-48FD-98D5-6ED8AC316B73}">
      <dgm:prSet phldrT="[Текст]"/>
      <dgm:spPr/>
      <dgm:t>
        <a:bodyPr/>
        <a:lstStyle/>
        <a:p>
          <a:r>
            <a:rPr lang="ru-RU" dirty="0" smtClean="0"/>
            <a:t>Штатное расписание</a:t>
          </a:r>
          <a:endParaRPr lang="ru-RU" dirty="0"/>
        </a:p>
      </dgm:t>
    </dgm:pt>
    <dgm:pt modelId="{810955B6-6DF0-4599-8E6B-D4028BF2FF6E}" type="parTrans" cxnId="{66BD9731-09CC-4677-ADC3-30304190CA69}">
      <dgm:prSet/>
      <dgm:spPr/>
      <dgm:t>
        <a:bodyPr/>
        <a:lstStyle/>
        <a:p>
          <a:endParaRPr lang="ru-RU"/>
        </a:p>
      </dgm:t>
    </dgm:pt>
    <dgm:pt modelId="{EAE33008-73BD-46C4-9606-079F88EEEFE1}" type="sibTrans" cxnId="{66BD9731-09CC-4677-ADC3-30304190CA69}">
      <dgm:prSet/>
      <dgm:spPr/>
      <dgm:t>
        <a:bodyPr/>
        <a:lstStyle/>
        <a:p>
          <a:endParaRPr lang="ru-RU"/>
        </a:p>
      </dgm:t>
    </dgm:pt>
    <dgm:pt modelId="{2C6700F9-218F-4908-B99E-FC85742AE9CD}">
      <dgm:prSet phldrT="[Текст]"/>
      <dgm:spPr/>
      <dgm:t>
        <a:bodyPr/>
        <a:lstStyle/>
        <a:p>
          <a:r>
            <a:rPr lang="ru-RU" dirty="0" smtClean="0"/>
            <a:t>По личному составу</a:t>
          </a:r>
          <a:endParaRPr lang="ru-RU" dirty="0"/>
        </a:p>
      </dgm:t>
    </dgm:pt>
    <dgm:pt modelId="{FACFBBC8-54E0-468A-9317-9FB76B3AE99C}" type="parTrans" cxnId="{F2698B56-3E59-4891-8D87-89360875EF49}">
      <dgm:prSet/>
      <dgm:spPr/>
      <dgm:t>
        <a:bodyPr/>
        <a:lstStyle/>
        <a:p>
          <a:endParaRPr lang="ru-RU"/>
        </a:p>
      </dgm:t>
    </dgm:pt>
    <dgm:pt modelId="{0BB5CE09-1867-4B05-A4A0-D0642D203831}" type="sibTrans" cxnId="{F2698B56-3E59-4891-8D87-89360875EF49}">
      <dgm:prSet/>
      <dgm:spPr/>
      <dgm:t>
        <a:bodyPr/>
        <a:lstStyle/>
        <a:p>
          <a:endParaRPr lang="ru-RU"/>
        </a:p>
      </dgm:t>
    </dgm:pt>
    <dgm:pt modelId="{C6DB2064-0455-4191-947C-C7348C03E5E5}">
      <dgm:prSet phldrT="[Текст]"/>
      <dgm:spPr/>
      <dgm:t>
        <a:bodyPr/>
        <a:lstStyle/>
        <a:p>
          <a:r>
            <a:rPr lang="ru-RU" dirty="0" smtClean="0"/>
            <a:t>Распоряжения </a:t>
          </a:r>
          <a:endParaRPr lang="ru-RU" dirty="0"/>
        </a:p>
      </dgm:t>
    </dgm:pt>
    <dgm:pt modelId="{D6C6B127-DB14-4E59-ABCC-38BDB0F3E211}" type="parTrans" cxnId="{99F49864-E911-4916-9CD0-B7EE17C8D51D}">
      <dgm:prSet/>
      <dgm:spPr/>
      <dgm:t>
        <a:bodyPr/>
        <a:lstStyle/>
        <a:p>
          <a:endParaRPr lang="ru-RU"/>
        </a:p>
      </dgm:t>
    </dgm:pt>
    <dgm:pt modelId="{6CFACA57-14D1-48FE-B28A-15C3E8DCA17A}" type="sibTrans" cxnId="{99F49864-E911-4916-9CD0-B7EE17C8D51D}">
      <dgm:prSet/>
      <dgm:spPr/>
      <dgm:t>
        <a:bodyPr/>
        <a:lstStyle/>
        <a:p>
          <a:endParaRPr lang="ru-RU"/>
        </a:p>
      </dgm:t>
    </dgm:pt>
    <dgm:pt modelId="{8FAD4A56-D2B8-4EF4-8142-601E878BD405}">
      <dgm:prSet phldrT="[Текст]"/>
      <dgm:spPr/>
      <dgm:t>
        <a:bodyPr/>
        <a:lstStyle/>
        <a:p>
          <a:r>
            <a:rPr lang="ru-RU" dirty="0" smtClean="0"/>
            <a:t>Организационно-распорядительная</a:t>
          </a:r>
          <a:endParaRPr lang="ru-RU" dirty="0"/>
        </a:p>
      </dgm:t>
    </dgm:pt>
    <dgm:pt modelId="{90029D67-BFCC-4712-A64E-66870DB1A51E}" type="parTrans" cxnId="{D86E8A26-6FA5-4B0A-B312-23F93A2F6637}">
      <dgm:prSet/>
      <dgm:spPr/>
      <dgm:t>
        <a:bodyPr/>
        <a:lstStyle/>
        <a:p>
          <a:endParaRPr lang="ru-RU"/>
        </a:p>
      </dgm:t>
    </dgm:pt>
    <dgm:pt modelId="{114E79FB-6483-46E2-B332-F3B5A7CCD4C4}" type="sibTrans" cxnId="{D86E8A26-6FA5-4B0A-B312-23F93A2F6637}">
      <dgm:prSet/>
      <dgm:spPr/>
      <dgm:t>
        <a:bodyPr/>
        <a:lstStyle/>
        <a:p>
          <a:endParaRPr lang="ru-RU"/>
        </a:p>
      </dgm:t>
    </dgm:pt>
    <dgm:pt modelId="{866B3DCF-C07B-484C-9473-B4A9C861AF32}">
      <dgm:prSet phldrT="[Текст]"/>
      <dgm:spPr/>
      <dgm:t>
        <a:bodyPr/>
        <a:lstStyle/>
        <a:p>
          <a:r>
            <a:rPr lang="ru-RU" dirty="0" smtClean="0"/>
            <a:t>Распоряжения </a:t>
          </a:r>
          <a:endParaRPr lang="ru-RU" dirty="0"/>
        </a:p>
      </dgm:t>
    </dgm:pt>
    <dgm:pt modelId="{88E4D0A9-CC7D-453D-B54B-8CCF42B3E8BA}" type="parTrans" cxnId="{5C7DBCD2-264A-4E25-AA22-3F70F413EFD2}">
      <dgm:prSet/>
      <dgm:spPr/>
      <dgm:t>
        <a:bodyPr/>
        <a:lstStyle/>
        <a:p>
          <a:endParaRPr lang="ru-RU"/>
        </a:p>
      </dgm:t>
    </dgm:pt>
    <dgm:pt modelId="{E08D035E-CB1C-48C6-8B98-9869BD1A0328}" type="sibTrans" cxnId="{5C7DBCD2-264A-4E25-AA22-3F70F413EFD2}">
      <dgm:prSet/>
      <dgm:spPr/>
      <dgm:t>
        <a:bodyPr/>
        <a:lstStyle/>
        <a:p>
          <a:endParaRPr lang="ru-RU"/>
        </a:p>
      </dgm:t>
    </dgm:pt>
    <dgm:pt modelId="{C7E2E35D-9709-421B-AF64-01DB0FB798AA}">
      <dgm:prSet phldrT="[Текст]"/>
      <dgm:spPr/>
      <dgm:t>
        <a:bodyPr/>
        <a:lstStyle/>
        <a:p>
          <a:r>
            <a:rPr lang="ru-RU" dirty="0" smtClean="0"/>
            <a:t>Постановления коллегиальных органов</a:t>
          </a:r>
          <a:endParaRPr lang="ru-RU" dirty="0"/>
        </a:p>
      </dgm:t>
    </dgm:pt>
    <dgm:pt modelId="{D82C7696-A230-4E9A-892E-DA3C0665A3A9}" type="parTrans" cxnId="{C5747F0D-617A-46AE-AB61-33C7808DF840}">
      <dgm:prSet/>
      <dgm:spPr/>
      <dgm:t>
        <a:bodyPr/>
        <a:lstStyle/>
        <a:p>
          <a:endParaRPr lang="ru-RU"/>
        </a:p>
      </dgm:t>
    </dgm:pt>
    <dgm:pt modelId="{FF26F5F0-81C0-4C85-BFC4-9155947359A9}" type="sibTrans" cxnId="{C5747F0D-617A-46AE-AB61-33C7808DF840}">
      <dgm:prSet/>
      <dgm:spPr/>
      <dgm:t>
        <a:bodyPr/>
        <a:lstStyle/>
        <a:p>
          <a:endParaRPr lang="ru-RU"/>
        </a:p>
      </dgm:t>
    </dgm:pt>
    <dgm:pt modelId="{8547C2A9-1526-490D-8DB5-16301C64A61D}">
      <dgm:prSet phldrT="[Текст]"/>
      <dgm:spPr/>
      <dgm:t>
        <a:bodyPr/>
        <a:lstStyle/>
        <a:p>
          <a:r>
            <a:rPr lang="ru-RU" dirty="0" smtClean="0"/>
            <a:t>Правила внутреннего трудового распорядка</a:t>
          </a:r>
          <a:endParaRPr lang="ru-RU" dirty="0"/>
        </a:p>
      </dgm:t>
    </dgm:pt>
    <dgm:pt modelId="{F523C07C-4030-4A31-9335-E026EC5597D8}" type="parTrans" cxnId="{D4A27DF5-E5E4-4B1B-B38B-74FFC5A78B1B}">
      <dgm:prSet/>
      <dgm:spPr/>
      <dgm:t>
        <a:bodyPr/>
        <a:lstStyle/>
        <a:p>
          <a:endParaRPr lang="ru-RU"/>
        </a:p>
      </dgm:t>
    </dgm:pt>
    <dgm:pt modelId="{8006D6B4-F069-4478-B436-7D4FF6C1FA33}" type="sibTrans" cxnId="{D4A27DF5-E5E4-4B1B-B38B-74FFC5A78B1B}">
      <dgm:prSet/>
      <dgm:spPr/>
      <dgm:t>
        <a:bodyPr/>
        <a:lstStyle/>
        <a:p>
          <a:endParaRPr lang="ru-RU"/>
        </a:p>
      </dgm:t>
    </dgm:pt>
    <dgm:pt modelId="{E47A6A03-FB25-4E7F-A84C-D7224C23B403}">
      <dgm:prSet phldrT="[Текст]"/>
      <dgm:spPr/>
      <dgm:t>
        <a:bodyPr/>
        <a:lstStyle/>
        <a:p>
          <a:r>
            <a:rPr lang="ru-RU" dirty="0" smtClean="0"/>
            <a:t>Положения </a:t>
          </a:r>
          <a:endParaRPr lang="ru-RU" dirty="0"/>
        </a:p>
      </dgm:t>
    </dgm:pt>
    <dgm:pt modelId="{95F12B38-04B7-416E-A715-13036087FB35}" type="parTrans" cxnId="{D6D988DE-2A88-4851-8A07-7D4CD6289F94}">
      <dgm:prSet/>
      <dgm:spPr/>
      <dgm:t>
        <a:bodyPr/>
        <a:lstStyle/>
        <a:p>
          <a:endParaRPr lang="ru-RU"/>
        </a:p>
      </dgm:t>
    </dgm:pt>
    <dgm:pt modelId="{167311DD-30A5-4153-893D-485D4F854F04}" type="sibTrans" cxnId="{D6D988DE-2A88-4851-8A07-7D4CD6289F94}">
      <dgm:prSet/>
      <dgm:spPr/>
      <dgm:t>
        <a:bodyPr/>
        <a:lstStyle/>
        <a:p>
          <a:endParaRPr lang="ru-RU"/>
        </a:p>
      </dgm:t>
    </dgm:pt>
    <dgm:pt modelId="{395AD4A6-96A7-4457-BB43-1949E715976B}">
      <dgm:prSet phldrT="[Текст]"/>
      <dgm:spPr/>
      <dgm:t>
        <a:bodyPr/>
        <a:lstStyle/>
        <a:p>
          <a:r>
            <a:rPr lang="ru-RU" dirty="0" smtClean="0"/>
            <a:t>Должностные инструкции</a:t>
          </a:r>
          <a:endParaRPr lang="ru-RU" dirty="0"/>
        </a:p>
      </dgm:t>
    </dgm:pt>
    <dgm:pt modelId="{436F14BE-88D9-4253-918E-03C573702867}" type="parTrans" cxnId="{70274338-DAE9-41BB-967B-A6844D0BF7EC}">
      <dgm:prSet/>
      <dgm:spPr/>
      <dgm:t>
        <a:bodyPr/>
        <a:lstStyle/>
        <a:p>
          <a:endParaRPr lang="ru-RU"/>
        </a:p>
      </dgm:t>
    </dgm:pt>
    <dgm:pt modelId="{DCBE9240-B7CD-4334-9376-57D985C47F3D}" type="sibTrans" cxnId="{70274338-DAE9-41BB-967B-A6844D0BF7EC}">
      <dgm:prSet/>
      <dgm:spPr/>
      <dgm:t>
        <a:bodyPr/>
        <a:lstStyle/>
        <a:p>
          <a:endParaRPr lang="ru-RU"/>
        </a:p>
      </dgm:t>
    </dgm:pt>
    <dgm:pt modelId="{CD2C3492-F11C-4B8C-989B-89150F0C67FF}">
      <dgm:prSet phldrT="[Текст]"/>
      <dgm:spPr/>
      <dgm:t>
        <a:bodyPr/>
        <a:lstStyle/>
        <a:p>
          <a:r>
            <a:rPr lang="ru-RU" dirty="0" smtClean="0"/>
            <a:t>Трудовые договора</a:t>
          </a:r>
          <a:endParaRPr lang="ru-RU" dirty="0"/>
        </a:p>
      </dgm:t>
    </dgm:pt>
    <dgm:pt modelId="{CE4B96FF-31E3-4F60-A883-758283708A10}" type="parTrans" cxnId="{D4808474-6802-49AC-B6AF-4E088F2E54C4}">
      <dgm:prSet/>
      <dgm:spPr/>
      <dgm:t>
        <a:bodyPr/>
        <a:lstStyle/>
        <a:p>
          <a:endParaRPr lang="ru-RU"/>
        </a:p>
      </dgm:t>
    </dgm:pt>
    <dgm:pt modelId="{AD65AB80-DF38-486B-B3D4-6F36CB973F0C}" type="sibTrans" cxnId="{D4808474-6802-49AC-B6AF-4E088F2E54C4}">
      <dgm:prSet/>
      <dgm:spPr/>
      <dgm:t>
        <a:bodyPr/>
        <a:lstStyle/>
        <a:p>
          <a:endParaRPr lang="ru-RU"/>
        </a:p>
      </dgm:t>
    </dgm:pt>
    <dgm:pt modelId="{AA4B06B1-A94F-414B-921D-8473F72C9248}">
      <dgm:prSet phldrT="[Текст]"/>
      <dgm:spPr/>
      <dgm:t>
        <a:bodyPr/>
        <a:lstStyle/>
        <a:p>
          <a:r>
            <a:rPr lang="ru-RU" dirty="0" smtClean="0"/>
            <a:t>Личные карточки</a:t>
          </a:r>
          <a:endParaRPr lang="ru-RU" dirty="0"/>
        </a:p>
      </dgm:t>
    </dgm:pt>
    <dgm:pt modelId="{AF369098-B07B-4107-88A3-CF577E576BB3}" type="parTrans" cxnId="{F6F74D57-E974-49A3-90E4-51BDA88FC148}">
      <dgm:prSet/>
      <dgm:spPr/>
      <dgm:t>
        <a:bodyPr/>
        <a:lstStyle/>
        <a:p>
          <a:endParaRPr lang="ru-RU"/>
        </a:p>
      </dgm:t>
    </dgm:pt>
    <dgm:pt modelId="{FA03E3F3-59AB-4684-84D8-A5A930A041A8}" type="sibTrans" cxnId="{F6F74D57-E974-49A3-90E4-51BDA88FC148}">
      <dgm:prSet/>
      <dgm:spPr/>
      <dgm:t>
        <a:bodyPr/>
        <a:lstStyle/>
        <a:p>
          <a:endParaRPr lang="ru-RU"/>
        </a:p>
      </dgm:t>
    </dgm:pt>
    <dgm:pt modelId="{8F3E3362-01A1-49EE-8378-BC540F55D52C}">
      <dgm:prSet phldrT="[Текст]"/>
      <dgm:spPr/>
      <dgm:t>
        <a:bodyPr/>
        <a:lstStyle/>
        <a:p>
          <a:r>
            <a:rPr lang="ru-RU" dirty="0" smtClean="0"/>
            <a:t>Личные дела</a:t>
          </a:r>
          <a:endParaRPr lang="ru-RU" dirty="0"/>
        </a:p>
      </dgm:t>
    </dgm:pt>
    <dgm:pt modelId="{0377276E-4518-433D-83F8-099ABC9974D9}" type="parTrans" cxnId="{DE4C566F-6E62-41FB-BB08-F1B02F3E3370}">
      <dgm:prSet/>
      <dgm:spPr/>
      <dgm:t>
        <a:bodyPr/>
        <a:lstStyle/>
        <a:p>
          <a:endParaRPr lang="ru-RU"/>
        </a:p>
      </dgm:t>
    </dgm:pt>
    <dgm:pt modelId="{1A3EB7BE-BBD5-42DF-80FA-36910EF88931}" type="sibTrans" cxnId="{DE4C566F-6E62-41FB-BB08-F1B02F3E3370}">
      <dgm:prSet/>
      <dgm:spPr/>
      <dgm:t>
        <a:bodyPr/>
        <a:lstStyle/>
        <a:p>
          <a:endParaRPr lang="ru-RU"/>
        </a:p>
      </dgm:t>
    </dgm:pt>
    <dgm:pt modelId="{3D906366-1ACF-475B-9EE4-36B632D6E3AB}">
      <dgm:prSet phldrT="[Текст]"/>
      <dgm:spPr/>
      <dgm:t>
        <a:bodyPr/>
        <a:lstStyle/>
        <a:p>
          <a:r>
            <a:rPr lang="ru-RU" dirty="0" smtClean="0"/>
            <a:t>Трудовые книжки</a:t>
          </a:r>
          <a:endParaRPr lang="ru-RU" dirty="0"/>
        </a:p>
      </dgm:t>
    </dgm:pt>
    <dgm:pt modelId="{6C84838C-7ABC-43C8-99C9-58516192E1AE}" type="parTrans" cxnId="{C80B3DF5-C873-4894-B4EA-55E4B9309291}">
      <dgm:prSet/>
      <dgm:spPr/>
      <dgm:t>
        <a:bodyPr/>
        <a:lstStyle/>
        <a:p>
          <a:endParaRPr lang="ru-RU"/>
        </a:p>
      </dgm:t>
    </dgm:pt>
    <dgm:pt modelId="{0EF7B069-3BC5-4A99-BD64-16B42E31B28E}" type="sibTrans" cxnId="{C80B3DF5-C873-4894-B4EA-55E4B9309291}">
      <dgm:prSet/>
      <dgm:spPr/>
      <dgm:t>
        <a:bodyPr/>
        <a:lstStyle/>
        <a:p>
          <a:endParaRPr lang="ru-RU"/>
        </a:p>
      </dgm:t>
    </dgm:pt>
    <dgm:pt modelId="{9053F028-4141-4D6D-825A-F129EDC25136}">
      <dgm:prSet phldrT="[Текст]"/>
      <dgm:spPr/>
      <dgm:t>
        <a:bodyPr/>
        <a:lstStyle/>
        <a:p>
          <a:r>
            <a:rPr lang="ru-RU" dirty="0" smtClean="0"/>
            <a:t>Информационно-справочная документация</a:t>
          </a:r>
          <a:endParaRPr lang="ru-RU" dirty="0"/>
        </a:p>
      </dgm:t>
    </dgm:pt>
    <dgm:pt modelId="{B8A1F26C-0136-4A8B-9C26-C89DD1B9E761}" type="parTrans" cxnId="{89281A0C-1BCC-4F04-91D9-E8A1B4B6B884}">
      <dgm:prSet/>
      <dgm:spPr/>
      <dgm:t>
        <a:bodyPr/>
        <a:lstStyle/>
        <a:p>
          <a:endParaRPr lang="ru-RU"/>
        </a:p>
      </dgm:t>
    </dgm:pt>
    <dgm:pt modelId="{F672FF5B-2461-4F6F-A6E2-FD12D0754729}" type="sibTrans" cxnId="{89281A0C-1BCC-4F04-91D9-E8A1B4B6B884}">
      <dgm:prSet/>
      <dgm:spPr/>
      <dgm:t>
        <a:bodyPr/>
        <a:lstStyle/>
        <a:p>
          <a:endParaRPr lang="ru-RU"/>
        </a:p>
      </dgm:t>
    </dgm:pt>
    <dgm:pt modelId="{CF247E5C-634C-4C6B-B9D8-427CBA7E245F}" type="pres">
      <dgm:prSet presAssocID="{CF0480E1-3B29-45DD-A9E3-A10E115D31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947A0-C452-4070-A10B-CA33677E716A}" type="pres">
      <dgm:prSet presAssocID="{35401470-86DB-48C7-9E97-3C807196FA5B}" presName="circle1" presStyleLbl="node1" presStyleIdx="0" presStyleCnt="3"/>
      <dgm:spPr/>
    </dgm:pt>
    <dgm:pt modelId="{3D6DCDF9-66A4-4B6C-BA01-093347D11E82}" type="pres">
      <dgm:prSet presAssocID="{35401470-86DB-48C7-9E97-3C807196FA5B}" presName="space" presStyleCnt="0"/>
      <dgm:spPr/>
    </dgm:pt>
    <dgm:pt modelId="{939A5AAA-3D81-43DA-8DFC-A8260E7A2687}" type="pres">
      <dgm:prSet presAssocID="{35401470-86DB-48C7-9E97-3C807196FA5B}" presName="rect1" presStyleLbl="alignAcc1" presStyleIdx="0" presStyleCnt="3" custLinFactNeighborY="758"/>
      <dgm:spPr/>
      <dgm:t>
        <a:bodyPr/>
        <a:lstStyle/>
        <a:p>
          <a:endParaRPr lang="ru-RU"/>
        </a:p>
      </dgm:t>
    </dgm:pt>
    <dgm:pt modelId="{55EB5DCD-DBCD-45AA-A84B-1932FE68E7DE}" type="pres">
      <dgm:prSet presAssocID="{2C6700F9-218F-4908-B99E-FC85742AE9CD}" presName="vertSpace2" presStyleLbl="node1" presStyleIdx="0" presStyleCnt="3"/>
      <dgm:spPr/>
    </dgm:pt>
    <dgm:pt modelId="{08428371-EC0C-4913-8B31-22445D1CC52A}" type="pres">
      <dgm:prSet presAssocID="{2C6700F9-218F-4908-B99E-FC85742AE9CD}" presName="circle2" presStyleLbl="node1" presStyleIdx="1" presStyleCnt="3"/>
      <dgm:spPr/>
    </dgm:pt>
    <dgm:pt modelId="{37A3767D-CD90-4ED9-8A9C-6B36D396FBFA}" type="pres">
      <dgm:prSet presAssocID="{2C6700F9-218F-4908-B99E-FC85742AE9CD}" presName="rect2" presStyleLbl="alignAcc1" presStyleIdx="1" presStyleCnt="3"/>
      <dgm:spPr/>
      <dgm:t>
        <a:bodyPr/>
        <a:lstStyle/>
        <a:p>
          <a:endParaRPr lang="ru-RU"/>
        </a:p>
      </dgm:t>
    </dgm:pt>
    <dgm:pt modelId="{582F02A2-DF1B-45C2-987D-32955FE5B46B}" type="pres">
      <dgm:prSet presAssocID="{8FAD4A56-D2B8-4EF4-8142-601E878BD405}" presName="vertSpace3" presStyleLbl="node1" presStyleIdx="1" presStyleCnt="3"/>
      <dgm:spPr/>
    </dgm:pt>
    <dgm:pt modelId="{BBFED9ED-6714-47D7-B6C3-03B83ED784BC}" type="pres">
      <dgm:prSet presAssocID="{8FAD4A56-D2B8-4EF4-8142-601E878BD405}" presName="circle3" presStyleLbl="node1" presStyleIdx="2" presStyleCnt="3"/>
      <dgm:spPr/>
    </dgm:pt>
    <dgm:pt modelId="{3A32ECE3-C4F7-47CD-87B1-445D1C2AD88C}" type="pres">
      <dgm:prSet presAssocID="{8FAD4A56-D2B8-4EF4-8142-601E878BD405}" presName="rect3" presStyleLbl="alignAcc1" presStyleIdx="2" presStyleCnt="3"/>
      <dgm:spPr/>
      <dgm:t>
        <a:bodyPr/>
        <a:lstStyle/>
        <a:p>
          <a:endParaRPr lang="ru-RU"/>
        </a:p>
      </dgm:t>
    </dgm:pt>
    <dgm:pt modelId="{F16C4685-72ED-4070-BF21-E1BE65BA7398}" type="pres">
      <dgm:prSet presAssocID="{35401470-86DB-48C7-9E97-3C807196FA5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D21D3-5A3E-47AC-A8C5-754CD318F5D2}" type="pres">
      <dgm:prSet presAssocID="{35401470-86DB-48C7-9E97-3C807196FA5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21E1D-272C-4AEE-A077-0D0BA4F22908}" type="pres">
      <dgm:prSet presAssocID="{2C6700F9-218F-4908-B99E-FC85742AE9C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638A6-2F6D-42D0-B283-B90D814E0F98}" type="pres">
      <dgm:prSet presAssocID="{2C6700F9-218F-4908-B99E-FC85742AE9C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FDB1-B383-46B7-BD0F-BA71AC1A4643}" type="pres">
      <dgm:prSet presAssocID="{8FAD4A56-D2B8-4EF4-8142-601E878BD40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5CE18-EE59-4C6D-83EC-39A3B56681B9}" type="pres">
      <dgm:prSet presAssocID="{8FAD4A56-D2B8-4EF4-8142-601E878BD40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519ABE-5219-49E7-B44A-8895273FCDE7}" type="presOf" srcId="{9053F028-4141-4D6D-825A-F129EDC25136}" destId="{8345CE18-EE59-4C6D-83EC-39A3B56681B9}" srcOrd="0" destOrd="2" presId="urn:microsoft.com/office/officeart/2005/8/layout/target3"/>
    <dgm:cxn modelId="{2DC0DE3A-1DC6-4E79-9A75-B2D4D7576416}" type="presOf" srcId="{35401470-86DB-48C7-9E97-3C807196FA5B}" destId="{F16C4685-72ED-4070-BF21-E1BE65BA7398}" srcOrd="1" destOrd="0" presId="urn:microsoft.com/office/officeart/2005/8/layout/target3"/>
    <dgm:cxn modelId="{D4808474-6802-49AC-B6AF-4E088F2E54C4}" srcId="{2C6700F9-218F-4908-B99E-FC85742AE9CD}" destId="{CD2C3492-F11C-4B8C-989B-89150F0C67FF}" srcOrd="1" destOrd="0" parTransId="{CE4B96FF-31E3-4F60-A883-758283708A10}" sibTransId="{AD65AB80-DF38-486B-B3D4-6F36CB973F0C}"/>
    <dgm:cxn modelId="{D4A27DF5-E5E4-4B1B-B38B-74FFC5A78B1B}" srcId="{35401470-86DB-48C7-9E97-3C807196FA5B}" destId="{8547C2A9-1526-490D-8DB5-16301C64A61D}" srcOrd="2" destOrd="0" parTransId="{F523C07C-4030-4A31-9335-E026EC5597D8}" sibTransId="{8006D6B4-F069-4478-B436-7D4FF6C1FA33}"/>
    <dgm:cxn modelId="{DE4C566F-6E62-41FB-BB08-F1B02F3E3370}" srcId="{2C6700F9-218F-4908-B99E-FC85742AE9CD}" destId="{8F3E3362-01A1-49EE-8378-BC540F55D52C}" srcOrd="3" destOrd="0" parTransId="{0377276E-4518-433D-83F8-099ABC9974D9}" sibTransId="{1A3EB7BE-BBD5-42DF-80FA-36910EF88931}"/>
    <dgm:cxn modelId="{D86E8A26-6FA5-4B0A-B312-23F93A2F6637}" srcId="{CF0480E1-3B29-45DD-A9E3-A10E115D310D}" destId="{8FAD4A56-D2B8-4EF4-8142-601E878BD405}" srcOrd="2" destOrd="0" parTransId="{90029D67-BFCC-4712-A64E-66870DB1A51E}" sibTransId="{114E79FB-6483-46E2-B332-F3B5A7CCD4C4}"/>
    <dgm:cxn modelId="{C80B3DF5-C873-4894-B4EA-55E4B9309291}" srcId="{2C6700F9-218F-4908-B99E-FC85742AE9CD}" destId="{3D906366-1ACF-475B-9EE4-36B632D6E3AB}" srcOrd="4" destOrd="0" parTransId="{6C84838C-7ABC-43C8-99C9-58516192E1AE}" sibTransId="{0EF7B069-3BC5-4A99-BD64-16B42E31B28E}"/>
    <dgm:cxn modelId="{3999E75E-2AD8-4E59-9729-BC0F277E6F91}" type="presOf" srcId="{8F3E3362-01A1-49EE-8378-BC540F55D52C}" destId="{DB7638A6-2F6D-42D0-B283-B90D814E0F98}" srcOrd="0" destOrd="3" presId="urn:microsoft.com/office/officeart/2005/8/layout/target3"/>
    <dgm:cxn modelId="{F6F74D57-E974-49A3-90E4-51BDA88FC148}" srcId="{2C6700F9-218F-4908-B99E-FC85742AE9CD}" destId="{AA4B06B1-A94F-414B-921D-8473F72C9248}" srcOrd="2" destOrd="0" parTransId="{AF369098-B07B-4107-88A3-CF577E576BB3}" sibTransId="{FA03E3F3-59AB-4684-84D8-A5A930A041A8}"/>
    <dgm:cxn modelId="{5C7DBCD2-264A-4E25-AA22-3F70F413EFD2}" srcId="{8FAD4A56-D2B8-4EF4-8142-601E878BD405}" destId="{866B3DCF-C07B-484C-9473-B4A9C861AF32}" srcOrd="0" destOrd="0" parTransId="{88E4D0A9-CC7D-453D-B54B-8CCF42B3E8BA}" sibTransId="{E08D035E-CB1C-48C6-8B98-9869BD1A0328}"/>
    <dgm:cxn modelId="{0B43AFF7-BFC9-4C71-BABE-E3DF7F37B161}" type="presOf" srcId="{18614849-73F3-48FD-98D5-6ED8AC316B73}" destId="{C66D21D3-5A3E-47AC-A8C5-754CD318F5D2}" srcOrd="0" destOrd="1" presId="urn:microsoft.com/office/officeart/2005/8/layout/target3"/>
    <dgm:cxn modelId="{D1C1A2E9-B296-4B19-9ADF-13A9C178C6A4}" type="presOf" srcId="{8FAD4A56-D2B8-4EF4-8142-601E878BD405}" destId="{3115FDB1-B383-46B7-BD0F-BA71AC1A4643}" srcOrd="1" destOrd="0" presId="urn:microsoft.com/office/officeart/2005/8/layout/target3"/>
    <dgm:cxn modelId="{4AEB64EF-A199-42CD-A1EC-C3E6451C5D33}" type="presOf" srcId="{35401470-86DB-48C7-9E97-3C807196FA5B}" destId="{939A5AAA-3D81-43DA-8DFC-A8260E7A2687}" srcOrd="0" destOrd="0" presId="urn:microsoft.com/office/officeart/2005/8/layout/target3"/>
    <dgm:cxn modelId="{120741D3-50A3-4EC8-9A58-521303F54252}" type="presOf" srcId="{3D906366-1ACF-475B-9EE4-36B632D6E3AB}" destId="{DB7638A6-2F6D-42D0-B283-B90D814E0F98}" srcOrd="0" destOrd="4" presId="urn:microsoft.com/office/officeart/2005/8/layout/target3"/>
    <dgm:cxn modelId="{BF647C46-A342-4E7A-873C-3BC5EF1532D1}" type="presOf" srcId="{CF0480E1-3B29-45DD-A9E3-A10E115D310D}" destId="{CF247E5C-634C-4C6B-B9D8-427CBA7E245F}" srcOrd="0" destOrd="0" presId="urn:microsoft.com/office/officeart/2005/8/layout/target3"/>
    <dgm:cxn modelId="{341668D1-54C5-43C5-A6B6-718FE2E4A152}" type="presOf" srcId="{2C6700F9-218F-4908-B99E-FC85742AE9CD}" destId="{4B721E1D-272C-4AEE-A077-0D0BA4F22908}" srcOrd="1" destOrd="0" presId="urn:microsoft.com/office/officeart/2005/8/layout/target3"/>
    <dgm:cxn modelId="{E203A608-CEFB-4976-BFDD-2213CF6D5A93}" srcId="{CF0480E1-3B29-45DD-A9E3-A10E115D310D}" destId="{35401470-86DB-48C7-9E97-3C807196FA5B}" srcOrd="0" destOrd="0" parTransId="{46F79D00-C82D-4517-B5B0-39A4B3A79DF4}" sibTransId="{BBD7A9A6-F54C-4D1D-B975-6FE92E097810}"/>
    <dgm:cxn modelId="{66BD9731-09CC-4677-ADC3-30304190CA69}" srcId="{35401470-86DB-48C7-9E97-3C807196FA5B}" destId="{18614849-73F3-48FD-98D5-6ED8AC316B73}" srcOrd="1" destOrd="0" parTransId="{810955B6-6DF0-4599-8E6B-D4028BF2FF6E}" sibTransId="{EAE33008-73BD-46C4-9606-079F88EEEFE1}"/>
    <dgm:cxn modelId="{D6D988DE-2A88-4851-8A07-7D4CD6289F94}" srcId="{35401470-86DB-48C7-9E97-3C807196FA5B}" destId="{E47A6A03-FB25-4E7F-A84C-D7224C23B403}" srcOrd="3" destOrd="0" parTransId="{95F12B38-04B7-416E-A715-13036087FB35}" sibTransId="{167311DD-30A5-4153-893D-485D4F854F04}"/>
    <dgm:cxn modelId="{CD571030-83E6-4695-98CC-8CEB3A92F3AB}" type="presOf" srcId="{8FAD4A56-D2B8-4EF4-8142-601E878BD405}" destId="{3A32ECE3-C4F7-47CD-87B1-445D1C2AD88C}" srcOrd="0" destOrd="0" presId="urn:microsoft.com/office/officeart/2005/8/layout/target3"/>
    <dgm:cxn modelId="{70274338-DAE9-41BB-967B-A6844D0BF7EC}" srcId="{35401470-86DB-48C7-9E97-3C807196FA5B}" destId="{395AD4A6-96A7-4457-BB43-1949E715976B}" srcOrd="4" destOrd="0" parTransId="{436F14BE-88D9-4253-918E-03C573702867}" sibTransId="{DCBE9240-B7CD-4334-9376-57D985C47F3D}"/>
    <dgm:cxn modelId="{97E3AE54-831F-42E6-B8A5-A3B8E489318B}" type="presOf" srcId="{06F8FEA5-E663-458B-BDF2-9CC78CD0839B}" destId="{C66D21D3-5A3E-47AC-A8C5-754CD318F5D2}" srcOrd="0" destOrd="0" presId="urn:microsoft.com/office/officeart/2005/8/layout/target3"/>
    <dgm:cxn modelId="{F2698B56-3E59-4891-8D87-89360875EF49}" srcId="{CF0480E1-3B29-45DD-A9E3-A10E115D310D}" destId="{2C6700F9-218F-4908-B99E-FC85742AE9CD}" srcOrd="1" destOrd="0" parTransId="{FACFBBC8-54E0-468A-9317-9FB76B3AE99C}" sibTransId="{0BB5CE09-1867-4B05-A4A0-D0642D203831}"/>
    <dgm:cxn modelId="{89281A0C-1BCC-4F04-91D9-E8A1B4B6B884}" srcId="{8FAD4A56-D2B8-4EF4-8142-601E878BD405}" destId="{9053F028-4141-4D6D-825A-F129EDC25136}" srcOrd="2" destOrd="0" parTransId="{B8A1F26C-0136-4A8B-9C26-C89DD1B9E761}" sibTransId="{F672FF5B-2461-4F6F-A6E2-FD12D0754729}"/>
    <dgm:cxn modelId="{1BE46B97-3A26-43B6-B435-C13E0D1A534B}" type="presOf" srcId="{2C6700F9-218F-4908-B99E-FC85742AE9CD}" destId="{37A3767D-CD90-4ED9-8A9C-6B36D396FBFA}" srcOrd="0" destOrd="0" presId="urn:microsoft.com/office/officeart/2005/8/layout/target3"/>
    <dgm:cxn modelId="{F344E3C7-60BD-4FF8-AF0F-C9D0E43CDDDD}" type="presOf" srcId="{866B3DCF-C07B-484C-9473-B4A9C861AF32}" destId="{8345CE18-EE59-4C6D-83EC-39A3B56681B9}" srcOrd="0" destOrd="0" presId="urn:microsoft.com/office/officeart/2005/8/layout/target3"/>
    <dgm:cxn modelId="{22870054-DFED-4474-9D2F-A62F7C5B1080}" type="presOf" srcId="{E47A6A03-FB25-4E7F-A84C-D7224C23B403}" destId="{C66D21D3-5A3E-47AC-A8C5-754CD318F5D2}" srcOrd="0" destOrd="3" presId="urn:microsoft.com/office/officeart/2005/8/layout/target3"/>
    <dgm:cxn modelId="{60E1AC2A-0B41-4F3C-BD65-5C0DD8A4244F}" type="presOf" srcId="{395AD4A6-96A7-4457-BB43-1949E715976B}" destId="{C66D21D3-5A3E-47AC-A8C5-754CD318F5D2}" srcOrd="0" destOrd="4" presId="urn:microsoft.com/office/officeart/2005/8/layout/target3"/>
    <dgm:cxn modelId="{937FBEE3-7107-4CA5-B746-6366DBE2B3F0}" type="presOf" srcId="{C6DB2064-0455-4191-947C-C7348C03E5E5}" destId="{DB7638A6-2F6D-42D0-B283-B90D814E0F98}" srcOrd="0" destOrd="0" presId="urn:microsoft.com/office/officeart/2005/8/layout/target3"/>
    <dgm:cxn modelId="{407DE1CF-4C02-4B7E-ABF1-FA442643C605}" type="presOf" srcId="{AA4B06B1-A94F-414B-921D-8473F72C9248}" destId="{DB7638A6-2F6D-42D0-B283-B90D814E0F98}" srcOrd="0" destOrd="2" presId="urn:microsoft.com/office/officeart/2005/8/layout/target3"/>
    <dgm:cxn modelId="{99F49864-E911-4916-9CD0-B7EE17C8D51D}" srcId="{2C6700F9-218F-4908-B99E-FC85742AE9CD}" destId="{C6DB2064-0455-4191-947C-C7348C03E5E5}" srcOrd="0" destOrd="0" parTransId="{D6C6B127-DB14-4E59-ABCC-38BDB0F3E211}" sibTransId="{6CFACA57-14D1-48FE-B28A-15C3E8DCA17A}"/>
    <dgm:cxn modelId="{7F9A2363-F0EB-4839-B555-263FAE4F3601}" type="presOf" srcId="{8547C2A9-1526-490D-8DB5-16301C64A61D}" destId="{C66D21D3-5A3E-47AC-A8C5-754CD318F5D2}" srcOrd="0" destOrd="2" presId="urn:microsoft.com/office/officeart/2005/8/layout/target3"/>
    <dgm:cxn modelId="{DFFD3F3F-0B88-4D0E-BC88-CD1461826B8B}" srcId="{35401470-86DB-48C7-9E97-3C807196FA5B}" destId="{06F8FEA5-E663-458B-BDF2-9CC78CD0839B}" srcOrd="0" destOrd="0" parTransId="{7996C5DA-81D4-4875-A3F5-7B7C52C07FA2}" sibTransId="{811F938F-2D1C-4268-A432-E8AA9446136B}"/>
    <dgm:cxn modelId="{C5747F0D-617A-46AE-AB61-33C7808DF840}" srcId="{8FAD4A56-D2B8-4EF4-8142-601E878BD405}" destId="{C7E2E35D-9709-421B-AF64-01DB0FB798AA}" srcOrd="1" destOrd="0" parTransId="{D82C7696-A230-4E9A-892E-DA3C0665A3A9}" sibTransId="{FF26F5F0-81C0-4C85-BFC4-9155947359A9}"/>
    <dgm:cxn modelId="{6B1A2C37-CBB9-4D40-98D1-22DBC7749E13}" type="presOf" srcId="{CD2C3492-F11C-4B8C-989B-89150F0C67FF}" destId="{DB7638A6-2F6D-42D0-B283-B90D814E0F98}" srcOrd="0" destOrd="1" presId="urn:microsoft.com/office/officeart/2005/8/layout/target3"/>
    <dgm:cxn modelId="{06769CBA-A760-4A73-B11E-E2BEE69ABEDE}" type="presOf" srcId="{C7E2E35D-9709-421B-AF64-01DB0FB798AA}" destId="{8345CE18-EE59-4C6D-83EC-39A3B56681B9}" srcOrd="0" destOrd="1" presId="urn:microsoft.com/office/officeart/2005/8/layout/target3"/>
    <dgm:cxn modelId="{D151B94A-8A66-438D-9553-2DD532EB7FA5}" type="presParOf" srcId="{CF247E5C-634C-4C6B-B9D8-427CBA7E245F}" destId="{82D947A0-C452-4070-A10B-CA33677E716A}" srcOrd="0" destOrd="0" presId="urn:microsoft.com/office/officeart/2005/8/layout/target3"/>
    <dgm:cxn modelId="{C9EF1BEC-17C8-4748-872E-97DBEDF74344}" type="presParOf" srcId="{CF247E5C-634C-4C6B-B9D8-427CBA7E245F}" destId="{3D6DCDF9-66A4-4B6C-BA01-093347D11E82}" srcOrd="1" destOrd="0" presId="urn:microsoft.com/office/officeart/2005/8/layout/target3"/>
    <dgm:cxn modelId="{8D0A17F5-78A4-4992-83F1-3ADDE693937F}" type="presParOf" srcId="{CF247E5C-634C-4C6B-B9D8-427CBA7E245F}" destId="{939A5AAA-3D81-43DA-8DFC-A8260E7A2687}" srcOrd="2" destOrd="0" presId="urn:microsoft.com/office/officeart/2005/8/layout/target3"/>
    <dgm:cxn modelId="{3C3BA8CA-FD90-4486-AD57-EED7E41DC837}" type="presParOf" srcId="{CF247E5C-634C-4C6B-B9D8-427CBA7E245F}" destId="{55EB5DCD-DBCD-45AA-A84B-1932FE68E7DE}" srcOrd="3" destOrd="0" presId="urn:microsoft.com/office/officeart/2005/8/layout/target3"/>
    <dgm:cxn modelId="{FB1A577D-F7E6-44F3-BB71-FC3CB2C952CC}" type="presParOf" srcId="{CF247E5C-634C-4C6B-B9D8-427CBA7E245F}" destId="{08428371-EC0C-4913-8B31-22445D1CC52A}" srcOrd="4" destOrd="0" presId="urn:microsoft.com/office/officeart/2005/8/layout/target3"/>
    <dgm:cxn modelId="{DA3DC849-E971-4CBD-8C7E-9828A895FAA6}" type="presParOf" srcId="{CF247E5C-634C-4C6B-B9D8-427CBA7E245F}" destId="{37A3767D-CD90-4ED9-8A9C-6B36D396FBFA}" srcOrd="5" destOrd="0" presId="urn:microsoft.com/office/officeart/2005/8/layout/target3"/>
    <dgm:cxn modelId="{46B4B6F7-90EC-4796-AE3C-D87244948865}" type="presParOf" srcId="{CF247E5C-634C-4C6B-B9D8-427CBA7E245F}" destId="{582F02A2-DF1B-45C2-987D-32955FE5B46B}" srcOrd="6" destOrd="0" presId="urn:microsoft.com/office/officeart/2005/8/layout/target3"/>
    <dgm:cxn modelId="{204E7B5C-7CCB-40DD-AE6C-27023BC8F1B0}" type="presParOf" srcId="{CF247E5C-634C-4C6B-B9D8-427CBA7E245F}" destId="{BBFED9ED-6714-47D7-B6C3-03B83ED784BC}" srcOrd="7" destOrd="0" presId="urn:microsoft.com/office/officeart/2005/8/layout/target3"/>
    <dgm:cxn modelId="{3175E9C6-4761-442A-A3C3-E84DC84B7614}" type="presParOf" srcId="{CF247E5C-634C-4C6B-B9D8-427CBA7E245F}" destId="{3A32ECE3-C4F7-47CD-87B1-445D1C2AD88C}" srcOrd="8" destOrd="0" presId="urn:microsoft.com/office/officeart/2005/8/layout/target3"/>
    <dgm:cxn modelId="{C4F3FEEE-059B-48AB-B383-4408339029BA}" type="presParOf" srcId="{CF247E5C-634C-4C6B-B9D8-427CBA7E245F}" destId="{F16C4685-72ED-4070-BF21-E1BE65BA7398}" srcOrd="9" destOrd="0" presId="urn:microsoft.com/office/officeart/2005/8/layout/target3"/>
    <dgm:cxn modelId="{2009C23F-1C5A-4518-AF90-48B100ED36D9}" type="presParOf" srcId="{CF247E5C-634C-4C6B-B9D8-427CBA7E245F}" destId="{C66D21D3-5A3E-47AC-A8C5-754CD318F5D2}" srcOrd="10" destOrd="0" presId="urn:microsoft.com/office/officeart/2005/8/layout/target3"/>
    <dgm:cxn modelId="{8FB3EA80-6A96-441A-9E50-7D9608E26492}" type="presParOf" srcId="{CF247E5C-634C-4C6B-B9D8-427CBA7E245F}" destId="{4B721E1D-272C-4AEE-A077-0D0BA4F22908}" srcOrd="11" destOrd="0" presId="urn:microsoft.com/office/officeart/2005/8/layout/target3"/>
    <dgm:cxn modelId="{8E71A0D5-6228-4456-8202-68E0056191E6}" type="presParOf" srcId="{CF247E5C-634C-4C6B-B9D8-427CBA7E245F}" destId="{DB7638A6-2F6D-42D0-B283-B90D814E0F98}" srcOrd="12" destOrd="0" presId="urn:microsoft.com/office/officeart/2005/8/layout/target3"/>
    <dgm:cxn modelId="{F08CA9E3-0BAC-483F-801E-88CF63833630}" type="presParOf" srcId="{CF247E5C-634C-4C6B-B9D8-427CBA7E245F}" destId="{3115FDB1-B383-46B7-BD0F-BA71AC1A4643}" srcOrd="13" destOrd="0" presId="urn:microsoft.com/office/officeart/2005/8/layout/target3"/>
    <dgm:cxn modelId="{A519C7DC-4FDA-4386-AA28-3E87AB47F722}" type="presParOf" srcId="{CF247E5C-634C-4C6B-B9D8-427CBA7E245F}" destId="{8345CE18-EE59-4C6D-83EC-39A3B56681B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947A0-C452-4070-A10B-CA33677E716A}">
      <dsp:nvSpPr>
        <dsp:cNvPr id="0" name=""/>
        <dsp:cNvSpPr/>
      </dsp:nvSpPr>
      <dsp:spPr>
        <a:xfrm>
          <a:off x="0" y="468052"/>
          <a:ext cx="4752528" cy="47525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A5AAA-3D81-43DA-8DFC-A8260E7A2687}">
      <dsp:nvSpPr>
        <dsp:cNvPr id="0" name=""/>
        <dsp:cNvSpPr/>
      </dsp:nvSpPr>
      <dsp:spPr>
        <a:xfrm>
          <a:off x="2376264" y="504076"/>
          <a:ext cx="5544615" cy="4752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Организационно-кадровая</a:t>
          </a:r>
          <a:endParaRPr lang="ru-RU" sz="2300" kern="1200" dirty="0"/>
        </a:p>
      </dsp:txBody>
      <dsp:txXfrm>
        <a:off x="2376264" y="504076"/>
        <a:ext cx="2772307" cy="1425761"/>
      </dsp:txXfrm>
    </dsp:sp>
    <dsp:sp modelId="{08428371-EC0C-4913-8B31-22445D1CC52A}">
      <dsp:nvSpPr>
        <dsp:cNvPr id="0" name=""/>
        <dsp:cNvSpPr/>
      </dsp:nvSpPr>
      <dsp:spPr>
        <a:xfrm>
          <a:off x="831693" y="1893813"/>
          <a:ext cx="3089140" cy="30891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3767D-CD90-4ED9-8A9C-6B36D396FBFA}">
      <dsp:nvSpPr>
        <dsp:cNvPr id="0" name=""/>
        <dsp:cNvSpPr/>
      </dsp:nvSpPr>
      <dsp:spPr>
        <a:xfrm>
          <a:off x="2376264" y="1893813"/>
          <a:ext cx="5544615" cy="3089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личному составу</a:t>
          </a:r>
          <a:endParaRPr lang="ru-RU" sz="2300" kern="1200" dirty="0"/>
        </a:p>
      </dsp:txBody>
      <dsp:txXfrm>
        <a:off x="2376264" y="1893813"/>
        <a:ext cx="2772307" cy="1425756"/>
      </dsp:txXfrm>
    </dsp:sp>
    <dsp:sp modelId="{BBFED9ED-6714-47D7-B6C3-03B83ED784BC}">
      <dsp:nvSpPr>
        <dsp:cNvPr id="0" name=""/>
        <dsp:cNvSpPr/>
      </dsp:nvSpPr>
      <dsp:spPr>
        <a:xfrm>
          <a:off x="1663385" y="3319570"/>
          <a:ext cx="1425756" cy="14257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2ECE3-C4F7-47CD-87B1-445D1C2AD88C}">
      <dsp:nvSpPr>
        <dsp:cNvPr id="0" name=""/>
        <dsp:cNvSpPr/>
      </dsp:nvSpPr>
      <dsp:spPr>
        <a:xfrm>
          <a:off x="2376264" y="3319570"/>
          <a:ext cx="5544615" cy="142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Организационно-распорядительная</a:t>
          </a:r>
          <a:endParaRPr lang="ru-RU" sz="2300" kern="1200" dirty="0"/>
        </a:p>
      </dsp:txBody>
      <dsp:txXfrm>
        <a:off x="2376264" y="3319570"/>
        <a:ext cx="2772307" cy="1425756"/>
      </dsp:txXfrm>
    </dsp:sp>
    <dsp:sp modelId="{C66D21D3-5A3E-47AC-A8C5-754CD318F5D2}">
      <dsp:nvSpPr>
        <dsp:cNvPr id="0" name=""/>
        <dsp:cNvSpPr/>
      </dsp:nvSpPr>
      <dsp:spPr>
        <a:xfrm>
          <a:off x="5148571" y="468052"/>
          <a:ext cx="2772307" cy="14257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Устав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Штатное расписание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Правила внутреннего трудового распорядка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Положения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Должностные инструкции</a:t>
          </a:r>
          <a:endParaRPr lang="ru-RU" sz="1400" kern="1200" dirty="0"/>
        </a:p>
      </dsp:txBody>
      <dsp:txXfrm>
        <a:off x="5148571" y="468052"/>
        <a:ext cx="2772307" cy="1425761"/>
      </dsp:txXfrm>
    </dsp:sp>
    <dsp:sp modelId="{DB7638A6-2F6D-42D0-B283-B90D814E0F98}">
      <dsp:nvSpPr>
        <dsp:cNvPr id="0" name=""/>
        <dsp:cNvSpPr/>
      </dsp:nvSpPr>
      <dsp:spPr>
        <a:xfrm>
          <a:off x="5148571" y="1893813"/>
          <a:ext cx="2772307" cy="14257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Распоряжения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Трудовые договора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Личные карточки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Личные дела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Трудовые книжки</a:t>
          </a:r>
          <a:endParaRPr lang="ru-RU" sz="1400" kern="1200" dirty="0"/>
        </a:p>
      </dsp:txBody>
      <dsp:txXfrm>
        <a:off x="5148571" y="1893813"/>
        <a:ext cx="2772307" cy="1425756"/>
      </dsp:txXfrm>
    </dsp:sp>
    <dsp:sp modelId="{8345CE18-EE59-4C6D-83EC-39A3B56681B9}">
      <dsp:nvSpPr>
        <dsp:cNvPr id="0" name=""/>
        <dsp:cNvSpPr/>
      </dsp:nvSpPr>
      <dsp:spPr>
        <a:xfrm>
          <a:off x="5148571" y="3319570"/>
          <a:ext cx="2772307" cy="14257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Распоряжения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Постановления коллегиальных органов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Информационно-справочная документация</a:t>
          </a:r>
          <a:endParaRPr lang="ru-RU" sz="1400" kern="1200" dirty="0"/>
        </a:p>
      </dsp:txBody>
      <dsp:txXfrm>
        <a:off x="5148571" y="3319570"/>
        <a:ext cx="2772307" cy="1425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4DB4E4-F3C2-4AA4-BE26-DEE2FBA791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711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476785-49DE-4CDF-BD42-CC42978CA38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208FB-87FF-4187-855F-81613387EC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36944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6F3A9-9A5B-4989-B85B-7AB1692C8F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74773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87D2C4A-3E55-4FAE-992E-278935C8D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7636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2F1E-85FB-4258-925B-76F4DA72B1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5044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0A6E-B9B1-4177-B135-B6741859DD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0925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CBE6-B7C3-4510-990C-9990F86823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74931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1F2D3-F27F-437F-ABA2-84BEBB2E6F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2712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9FC6-35DE-4998-A26C-367E961DA6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0813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1519B-093F-4182-B39B-8C0594CE1E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32137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92279-34F6-4F49-8D0A-7B2FAD492D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64493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93251-C32C-4A36-B4FC-3041ECB5C0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7884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9E850A-F3B0-4FD6-8425-23CE71EE05A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8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2888" y="3356992"/>
            <a:ext cx="4687583" cy="1440160"/>
          </a:xfrm>
          <a:solidFill>
            <a:srgbClr val="FFFFFF"/>
          </a:solidFill>
        </p:spPr>
        <p:txBody>
          <a:bodyPr/>
          <a:lstStyle/>
          <a:p>
            <a:r>
              <a:rPr lang="ru-RU" altLang="ru-RU" sz="3600" dirty="0" smtClean="0"/>
              <a:t>Работа с кадрами и кадровое делопроизводство в Профсоюзе</a:t>
            </a:r>
            <a:endParaRPr lang="en-US" altLang="ru-RU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2060848"/>
            <a:ext cx="4993184" cy="457200"/>
          </a:xfrm>
        </p:spPr>
        <p:txBody>
          <a:bodyPr/>
          <a:lstStyle/>
          <a:p>
            <a:r>
              <a:rPr lang="ru-RU" altLang="ru-RU" dirty="0" smtClean="0"/>
              <a:t>Общероссийский Профсоюз образования</a:t>
            </a:r>
            <a:endParaRPr lang="en-US" altLang="ru-RU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7445"/>
              </p:ext>
            </p:extLst>
          </p:nvPr>
        </p:nvGraphicFramePr>
        <p:xfrm>
          <a:off x="1691680" y="1700808"/>
          <a:ext cx="149542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00808"/>
                        <a:ext cx="1495425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58074" y="5570076"/>
            <a:ext cx="237626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6FB9D7"/>
                </a:solidFill>
              </a:rPr>
              <a:t>www.eseur.ru</a:t>
            </a:r>
            <a:endParaRPr lang="ru-RU" sz="2800" i="1" dirty="0">
              <a:solidFill>
                <a:srgbClr val="6FB9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7944" y="3645024"/>
            <a:ext cx="4752528" cy="885825"/>
          </a:xfrm>
          <a:solidFill>
            <a:srgbClr val="FFFFFF"/>
          </a:solidFill>
        </p:spPr>
        <p:txBody>
          <a:bodyPr/>
          <a:lstStyle/>
          <a:p>
            <a:pPr algn="dist"/>
            <a:r>
              <a:rPr lang="ru-RU" altLang="ru-RU" sz="4000" dirty="0" smtClean="0"/>
              <a:t>Общероссийский Профсоюз образования</a:t>
            </a:r>
            <a:endParaRPr lang="en-US" altLang="ru-RU" sz="4000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2132856"/>
            <a:ext cx="4129088" cy="457200"/>
          </a:xfrm>
        </p:spPr>
        <p:txBody>
          <a:bodyPr/>
          <a:lstStyle/>
          <a:p>
            <a:r>
              <a:rPr lang="ru-RU" altLang="ru-RU" sz="1800" dirty="0" smtClean="0"/>
              <a:t>Вместе в будущее!</a:t>
            </a:r>
            <a:endParaRPr lang="en-US" alt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77858"/>
              </p:ext>
            </p:extLst>
          </p:nvPr>
        </p:nvGraphicFramePr>
        <p:xfrm>
          <a:off x="1691680" y="1628800"/>
          <a:ext cx="158014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1580142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8074" y="5570076"/>
            <a:ext cx="237626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6FB9D7"/>
                </a:solidFill>
              </a:rPr>
              <a:t>www.eseur.ru</a:t>
            </a:r>
            <a:endParaRPr lang="ru-RU" sz="2800" i="1" dirty="0">
              <a:solidFill>
                <a:srgbClr val="6FB9D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black">
          <a:xfrm>
            <a:off x="2354263" y="448786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black">
          <a:xfrm>
            <a:off x="2354263" y="533558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98076"/>
              </p:ext>
            </p:extLst>
          </p:nvPr>
        </p:nvGraphicFramePr>
        <p:xfrm>
          <a:off x="8172400" y="764704"/>
          <a:ext cx="8210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3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764704"/>
                        <a:ext cx="82105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6" name="Picture 2" descr="C:\Users\Матвеич\Desktop\кадры\карикатур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488832" cy="55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5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9905" y="198438"/>
            <a:ext cx="6302375" cy="1143000"/>
          </a:xfrm>
        </p:spPr>
        <p:txBody>
          <a:bodyPr/>
          <a:lstStyle/>
          <a:p>
            <a:r>
              <a:rPr lang="ru-RU" altLang="ru-RU" sz="2800" dirty="0" smtClean="0"/>
              <a:t>Кадровая политика в Профсоюзе</a:t>
            </a:r>
            <a:endParaRPr lang="en-US" altLang="ru-RU" sz="2800" dirty="0"/>
          </a:p>
        </p:txBody>
      </p:sp>
      <p:sp>
        <p:nvSpPr>
          <p:cNvPr id="108547" name="AutoShape 3"/>
          <p:cNvSpPr>
            <a:spLocks noChangeArrowheads="1"/>
          </p:cNvSpPr>
          <p:nvPr/>
        </p:nvSpPr>
        <p:spPr bwMode="gray">
          <a:xfrm>
            <a:off x="2796756" y="245621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gray">
          <a:xfrm>
            <a:off x="2909502" y="4560168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8550" name="Group 6"/>
          <p:cNvGrpSpPr>
            <a:grpSpLocks/>
          </p:cNvGrpSpPr>
          <p:nvPr/>
        </p:nvGrpSpPr>
        <p:grpSpPr bwMode="auto">
          <a:xfrm>
            <a:off x="927101" y="2848346"/>
            <a:ext cx="4383018" cy="1713618"/>
            <a:chOff x="2736" y="1803"/>
            <a:chExt cx="2552" cy="576"/>
          </a:xfrm>
        </p:grpSpPr>
        <p:sp>
          <p:nvSpPr>
            <p:cNvPr id="108551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2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54" name="Text Box 10"/>
          <p:cNvSpPr txBox="1">
            <a:spLocks noChangeArrowheads="1"/>
          </p:cNvSpPr>
          <p:nvPr/>
        </p:nvSpPr>
        <p:spPr bwMode="black">
          <a:xfrm>
            <a:off x="827584" y="3503910"/>
            <a:ext cx="45668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 dirty="0"/>
              <a:t> </a:t>
            </a:r>
            <a:r>
              <a:rPr lang="ru-RU" altLang="ru-RU" sz="1600" b="1" dirty="0" smtClean="0"/>
              <a:t>личностные и деловые качества, оптимизм, преемственность, обязанность и ответственность, оплата труда, обучение и резерв</a:t>
            </a:r>
            <a:endParaRPr lang="en-US" altLang="ru-RU" sz="1600" b="1" dirty="0"/>
          </a:p>
        </p:txBody>
      </p: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880934" y="5014144"/>
            <a:ext cx="4411146" cy="1367184"/>
            <a:chOff x="2728" y="2640"/>
            <a:chExt cx="2552" cy="576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59" name="Text Box 15"/>
          <p:cNvSpPr txBox="1">
            <a:spLocks noChangeArrowheads="1"/>
          </p:cNvSpPr>
          <p:nvPr/>
        </p:nvSpPr>
        <p:spPr bwMode="black">
          <a:xfrm>
            <a:off x="894762" y="5589240"/>
            <a:ext cx="4430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 dirty="0"/>
              <a:t> </a:t>
            </a:r>
            <a:r>
              <a:rPr lang="ru-RU" altLang="ru-RU" sz="1600" b="1" dirty="0" smtClean="0"/>
              <a:t>формирование нормативно-уставной базы и практические меры по кадровому укреплению</a:t>
            </a:r>
            <a:endParaRPr lang="en-US" altLang="ru-RU" sz="1600" b="1" dirty="0"/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black">
          <a:xfrm>
            <a:off x="1771650" y="2977788"/>
            <a:ext cx="2432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</a:rPr>
              <a:t>Принципы</a:t>
            </a:r>
            <a:endParaRPr lang="en-US" altLang="ru-RU" sz="2800" b="1" dirty="0">
              <a:solidFill>
                <a:srgbClr val="FFFFFF"/>
              </a:solidFill>
            </a:endParaRP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black">
          <a:xfrm>
            <a:off x="1653648" y="5066020"/>
            <a:ext cx="2813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</a:rPr>
              <a:t>Направления</a:t>
            </a:r>
            <a:endParaRPr lang="en-US" altLang="ru-RU" sz="2800" b="1" dirty="0">
              <a:solidFill>
                <a:srgbClr val="FFFFFF"/>
              </a:solidFill>
            </a:endParaRPr>
          </a:p>
        </p:txBody>
      </p:sp>
      <p:grpSp>
        <p:nvGrpSpPr>
          <p:cNvPr id="108562" name="Group 18"/>
          <p:cNvGrpSpPr>
            <a:grpSpLocks/>
          </p:cNvGrpSpPr>
          <p:nvPr/>
        </p:nvGrpSpPr>
        <p:grpSpPr bwMode="auto">
          <a:xfrm>
            <a:off x="5264098" y="1146969"/>
            <a:ext cx="2832100" cy="2376488"/>
            <a:chOff x="357" y="1193"/>
            <a:chExt cx="1784" cy="1497"/>
          </a:xfrm>
        </p:grpSpPr>
        <p:sp>
          <p:nvSpPr>
            <p:cNvPr id="108563" name="Freeform 19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4" name="Freeform 20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74 h 425"/>
                <a:gd name="T2" fmla="*/ 719 w 882"/>
                <a:gd name="T3" fmla="*/ 425 h 425"/>
                <a:gd name="T4" fmla="*/ 88 w 882"/>
                <a:gd name="T5" fmla="*/ 93 h 425"/>
                <a:gd name="T6" fmla="*/ 188 w 882"/>
                <a:gd name="T7" fmla="*/ 3 h 425"/>
                <a:gd name="T8" fmla="*/ 343 w 882"/>
                <a:gd name="T9" fmla="*/ 73 h 425"/>
                <a:gd name="T10" fmla="*/ 882 w 882"/>
                <a:gd name="T11" fmla="*/ 37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5" name="Freeform 21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8566" name="Group 22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08567" name="Freeform 23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1C1C1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8568" name="Freeform 24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70196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1C1C1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8569" name="Freeform 25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rotWithShape="0">
                        <a:srgbClr val="1C1C1C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8570" name="Group 26"/>
          <p:cNvGrpSpPr>
            <a:grpSpLocks/>
          </p:cNvGrpSpPr>
          <p:nvPr/>
        </p:nvGrpSpPr>
        <p:grpSpPr bwMode="auto">
          <a:xfrm>
            <a:off x="950787" y="1039019"/>
            <a:ext cx="4374759" cy="1322387"/>
            <a:chOff x="2728" y="983"/>
            <a:chExt cx="2552" cy="576"/>
          </a:xfrm>
        </p:grpSpPr>
        <p:sp>
          <p:nvSpPr>
            <p:cNvPr id="108571" name="Rectangle 27"/>
            <p:cNvSpPr>
              <a:spLocks noChangeArrowheads="1"/>
            </p:cNvSpPr>
            <p:nvPr/>
          </p:nvSpPr>
          <p:spPr bwMode="lt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2" name="Rectangle 28"/>
            <p:cNvSpPr>
              <a:spLocks noChangeArrowheads="1"/>
            </p:cNvSpPr>
            <p:nvPr/>
          </p:nvSpPr>
          <p:spPr bwMode="ltGray">
            <a:xfrm>
              <a:off x="2741" y="989"/>
              <a:ext cx="2530" cy="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73" name="Rectangle 29"/>
            <p:cNvSpPr>
              <a:spLocks noChangeArrowheads="1"/>
            </p:cNvSpPr>
            <p:nvPr/>
          </p:nvSpPr>
          <p:spPr bwMode="lt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574" name="Text Box 30"/>
          <p:cNvSpPr txBox="1">
            <a:spLocks noChangeArrowheads="1"/>
          </p:cNvSpPr>
          <p:nvPr/>
        </p:nvSpPr>
        <p:spPr bwMode="black">
          <a:xfrm>
            <a:off x="973072" y="1692097"/>
            <a:ext cx="4421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 b="1" dirty="0"/>
              <a:t> </a:t>
            </a:r>
            <a:r>
              <a:rPr lang="ru-RU" altLang="ru-RU" sz="1600" b="1" dirty="0" smtClean="0"/>
              <a:t>обеспечивать, использовать, создавать, стимулировать и поддерживать</a:t>
            </a:r>
            <a:endParaRPr lang="en-US" altLang="ru-RU" sz="1600" b="1" dirty="0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black">
          <a:xfrm>
            <a:off x="1844148" y="1052736"/>
            <a:ext cx="2432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</a:rPr>
              <a:t>Задачи</a:t>
            </a:r>
            <a:endParaRPr lang="en-US" altLang="ru-RU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72096"/>
              </p:ext>
            </p:extLst>
          </p:nvPr>
        </p:nvGraphicFramePr>
        <p:xfrm>
          <a:off x="8172450" y="765175"/>
          <a:ext cx="8207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8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765175"/>
                        <a:ext cx="8207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t="7263" r="44517" b="19054"/>
          <a:stretch/>
        </p:blipFill>
        <p:spPr>
          <a:xfrm>
            <a:off x="5912020" y="3565525"/>
            <a:ext cx="3052468" cy="31698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2014538" y="2133600"/>
            <a:ext cx="5895975" cy="1225550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2044700" y="3581400"/>
            <a:ext cx="5853113" cy="1289050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2044700" y="5099050"/>
            <a:ext cx="5853113" cy="1225550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gray">
          <a:xfrm>
            <a:off x="3191641" y="2305387"/>
            <a:ext cx="469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80808"/>
                </a:solidFill>
              </a:rPr>
              <a:t>р</a:t>
            </a:r>
            <a:r>
              <a:rPr lang="ru-RU" altLang="ru-RU" sz="2000" dirty="0" smtClean="0">
                <a:solidFill>
                  <a:srgbClr val="080808"/>
                </a:solidFill>
              </a:rPr>
              <a:t>аспоряжения, структура аппарата, положения и должностные инструкции, контроль</a:t>
            </a:r>
            <a:endParaRPr lang="en-US" altLang="ru-RU" sz="2000" dirty="0">
              <a:solidFill>
                <a:srgbClr val="080808"/>
              </a:solidFill>
            </a:endParaRP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323528" y="2300288"/>
            <a:ext cx="2707011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312814" y="2546320"/>
            <a:ext cx="2692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F8F8F8"/>
                </a:solidFill>
              </a:rPr>
              <a:t>распорядительные</a:t>
            </a:r>
            <a:endParaRPr lang="en-US" altLang="ru-RU" sz="2000" b="1" dirty="0">
              <a:solidFill>
                <a:srgbClr val="F8F8F8"/>
              </a:solidFill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323529" y="3748088"/>
            <a:ext cx="2730822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323529" y="5241925"/>
            <a:ext cx="27197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black">
          <a:xfrm>
            <a:off x="395536" y="4008438"/>
            <a:ext cx="2617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8F8F8"/>
                </a:solidFill>
              </a:rPr>
              <a:t>экономические</a:t>
            </a:r>
            <a:endParaRPr lang="en-US" altLang="ru-RU" sz="2000" b="1" dirty="0">
              <a:solidFill>
                <a:srgbClr val="F8F8F8"/>
              </a:solidFill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black">
          <a:xfrm>
            <a:off x="323528" y="5347699"/>
            <a:ext cx="2547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rgbClr val="F8F8F8"/>
                </a:solidFill>
              </a:rPr>
              <a:t>с</a:t>
            </a:r>
            <a:r>
              <a:rPr lang="ru-RU" altLang="ru-RU" sz="2000" b="1" dirty="0" smtClean="0">
                <a:solidFill>
                  <a:srgbClr val="F8F8F8"/>
                </a:solidFill>
              </a:rPr>
              <a:t>оциально-психологические</a:t>
            </a:r>
            <a:endParaRPr lang="en-US" altLang="ru-RU" sz="2000" b="1" dirty="0">
              <a:solidFill>
                <a:srgbClr val="F8F8F8"/>
              </a:solidFill>
            </a:endParaRP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gray">
          <a:xfrm>
            <a:off x="3198366" y="3749824"/>
            <a:ext cx="46135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dirty="0" smtClean="0">
                <a:solidFill>
                  <a:srgbClr val="080808"/>
                </a:solidFill>
              </a:rPr>
              <a:t>материальное стимулирование, социальная поддержка, система оплаты труда</a:t>
            </a:r>
            <a:endParaRPr lang="en-US" altLang="ru-RU" sz="2000" dirty="0">
              <a:solidFill>
                <a:srgbClr val="080808"/>
              </a:solidFill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gray">
          <a:xfrm>
            <a:off x="2915816" y="5013176"/>
            <a:ext cx="49736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2000" dirty="0">
                <a:solidFill>
                  <a:srgbClr val="080808"/>
                </a:solidFill>
              </a:rPr>
              <a:t> </a:t>
            </a:r>
            <a:r>
              <a:rPr lang="ru-RU" altLang="ru-RU" sz="2000" dirty="0" smtClean="0">
                <a:solidFill>
                  <a:srgbClr val="080808"/>
                </a:solidFill>
              </a:rPr>
              <a:t>психологический микроклимат, социальное развитие коллектива, моральное стимулирование, развитие инициативы и ответственности </a:t>
            </a:r>
            <a:endParaRPr lang="en-US" altLang="ru-RU" sz="2000" dirty="0">
              <a:solidFill>
                <a:srgbClr val="080808"/>
              </a:solidFill>
            </a:endParaRPr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Общие методы работы с кадрами</a:t>
            </a:r>
            <a:endParaRPr lang="en-US" altLang="ru-RU" sz="2800" dirty="0"/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4" y="2327576"/>
            <a:ext cx="2507431" cy="3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9239"/>
            <a:ext cx="2562995" cy="37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76850"/>
            <a:ext cx="2516956" cy="3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72096"/>
              </p:ext>
            </p:extLst>
          </p:nvPr>
        </p:nvGraphicFramePr>
        <p:xfrm>
          <a:off x="8172450" y="765175"/>
          <a:ext cx="8207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5" r:id="rId4" imgW="1275120" imgH="1448280" progId="CorelDRAW.Graphic.13">
                  <p:embed/>
                </p:oleObj>
              </mc:Choice>
              <mc:Fallback>
                <p:oleObj r:id="rId4" imgW="1275120" imgH="144828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765175"/>
                        <a:ext cx="8207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Система работы с кадрами</a:t>
            </a:r>
            <a:endParaRPr lang="en-US" altLang="ru-RU" sz="2800" dirty="0"/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1096963" y="3457575"/>
            <a:ext cx="1041400" cy="1052513"/>
            <a:chOff x="691" y="2077"/>
            <a:chExt cx="656" cy="663"/>
          </a:xfrm>
        </p:grpSpPr>
        <p:pic>
          <p:nvPicPr>
            <p:cNvPr id="80900" name="Picture 4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02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80903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0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0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0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08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0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3060700" y="3449638"/>
            <a:ext cx="1041400" cy="1052512"/>
            <a:chOff x="1928" y="2072"/>
            <a:chExt cx="656" cy="663"/>
          </a:xfrm>
        </p:grpSpPr>
        <p:pic>
          <p:nvPicPr>
            <p:cNvPr id="80914" name="Picture 18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16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0917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1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1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22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2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2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27" name="Group 31"/>
          <p:cNvGrpSpPr>
            <a:grpSpLocks/>
          </p:cNvGrpSpPr>
          <p:nvPr/>
        </p:nvGrpSpPr>
        <p:grpSpPr bwMode="auto">
          <a:xfrm>
            <a:off x="4999038" y="3460750"/>
            <a:ext cx="1041400" cy="1050925"/>
            <a:chOff x="3149" y="2079"/>
            <a:chExt cx="656" cy="662"/>
          </a:xfrm>
        </p:grpSpPr>
        <p:pic>
          <p:nvPicPr>
            <p:cNvPr id="80928" name="Picture 32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2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30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80931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32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3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4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5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36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37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8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39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0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41" name="Group 45"/>
          <p:cNvGrpSpPr>
            <a:grpSpLocks/>
          </p:cNvGrpSpPr>
          <p:nvPr/>
        </p:nvGrpSpPr>
        <p:grpSpPr bwMode="auto">
          <a:xfrm>
            <a:off x="6961188" y="3452813"/>
            <a:ext cx="1041400" cy="1050925"/>
            <a:chOff x="4385" y="2074"/>
            <a:chExt cx="656" cy="662"/>
          </a:xfrm>
        </p:grpSpPr>
        <p:pic>
          <p:nvPicPr>
            <p:cNvPr id="80942" name="Picture 46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4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944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80945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4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4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950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5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5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5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95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0955" name="Line 59"/>
          <p:cNvSpPr>
            <a:spLocks noChangeShapeType="1"/>
          </p:cNvSpPr>
          <p:nvPr/>
        </p:nvSpPr>
        <p:spPr bwMode="gray">
          <a:xfrm>
            <a:off x="1612900" y="46053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56" name="Line 60"/>
          <p:cNvSpPr>
            <a:spLocks noChangeShapeType="1"/>
          </p:cNvSpPr>
          <p:nvPr/>
        </p:nvSpPr>
        <p:spPr bwMode="gray">
          <a:xfrm flipH="1">
            <a:off x="857250" y="4949825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57" name="Text Box 61"/>
          <p:cNvSpPr txBox="1">
            <a:spLocks noChangeArrowheads="1"/>
          </p:cNvSpPr>
          <p:nvPr/>
        </p:nvSpPr>
        <p:spPr bwMode="gray">
          <a:xfrm>
            <a:off x="744538" y="5003800"/>
            <a:ext cx="1985962" cy="101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ru-RU" sz="1400" b="1" dirty="0"/>
              <a:t> </a:t>
            </a:r>
            <a:r>
              <a:rPr lang="ru-RU" altLang="ru-RU" sz="1600" b="1" dirty="0" smtClean="0"/>
              <a:t>ПОДБОР</a:t>
            </a:r>
            <a:endParaRPr lang="en-US" altLang="ru-RU" sz="1600" b="1" dirty="0"/>
          </a:p>
          <a:p>
            <a:pPr eaLnBrk="0" hangingPunct="0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ru-RU" sz="1600" b="1" dirty="0"/>
              <a:t> </a:t>
            </a:r>
            <a:r>
              <a:rPr lang="ru-RU" altLang="ru-RU" sz="1600" b="1" dirty="0" smtClean="0"/>
              <a:t>РАССТАНОВКА</a:t>
            </a:r>
            <a:endParaRPr lang="en-US" altLang="ru-RU" sz="1600" b="1" dirty="0"/>
          </a:p>
          <a:p>
            <a:pPr eaLnBrk="0" hangingPunct="0">
              <a:lnSpc>
                <a:spcPct val="130000"/>
              </a:lnSpc>
              <a:buClr>
                <a:schemeClr val="hlink"/>
              </a:buClr>
            </a:pPr>
            <a:endParaRPr lang="en-US" altLang="ru-RU" sz="1400" b="1" dirty="0"/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895349" y="3652099"/>
            <a:ext cx="1419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b="1" dirty="0">
                <a:solidFill>
                  <a:srgbClr val="1C1C1C"/>
                </a:solidFill>
              </a:rPr>
              <a:t>1</a:t>
            </a:r>
            <a:endParaRPr lang="ru-RU" altLang="ru-RU" sz="3600" b="1" dirty="0" smtClean="0">
              <a:solidFill>
                <a:srgbClr val="1C1C1C"/>
              </a:solidFill>
            </a:endParaRPr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gray">
          <a:xfrm>
            <a:off x="7480300" y="30305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3" name="Line 67"/>
          <p:cNvSpPr>
            <a:spLocks noChangeShapeType="1"/>
          </p:cNvSpPr>
          <p:nvPr/>
        </p:nvSpPr>
        <p:spPr bwMode="gray">
          <a:xfrm flipH="1">
            <a:off x="6616700" y="3028950"/>
            <a:ext cx="16319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4" name="Text Box 68"/>
          <p:cNvSpPr txBox="1">
            <a:spLocks noChangeArrowheads="1"/>
          </p:cNvSpPr>
          <p:nvPr/>
        </p:nvSpPr>
        <p:spPr bwMode="gray">
          <a:xfrm>
            <a:off x="5913184" y="2325032"/>
            <a:ext cx="3356961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ru-RU" sz="1600" b="1" dirty="0"/>
              <a:t> </a:t>
            </a:r>
            <a:r>
              <a:rPr lang="ru-RU" altLang="ru-RU" sz="1600" b="1" dirty="0" smtClean="0"/>
              <a:t>ФОРМИРОВАНИЕ РЕЗЕРВА</a:t>
            </a:r>
            <a:endParaRPr lang="en-US" altLang="ru-RU" sz="1600" b="1" dirty="0"/>
          </a:p>
          <a:p>
            <a:pPr eaLnBrk="0" hangingPunct="0">
              <a:lnSpc>
                <a:spcPct val="13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ru-RU" sz="1600" b="1" dirty="0"/>
              <a:t> </a:t>
            </a:r>
            <a:r>
              <a:rPr lang="ru-RU" altLang="ru-RU" sz="1600" b="1" dirty="0" smtClean="0"/>
              <a:t>ОБУЧЕНИЕ</a:t>
            </a:r>
            <a:endParaRPr lang="en-US" altLang="ru-RU" sz="1600" b="1" dirty="0"/>
          </a:p>
          <a:p>
            <a:pPr eaLnBrk="0" hangingPunct="0">
              <a:lnSpc>
                <a:spcPct val="130000"/>
              </a:lnSpc>
              <a:buClr>
                <a:schemeClr val="accent1"/>
              </a:buClr>
            </a:pPr>
            <a:endParaRPr lang="en-US" altLang="ru-RU" sz="1600" b="1" dirty="0"/>
          </a:p>
        </p:txBody>
      </p:sp>
      <p:sp>
        <p:nvSpPr>
          <p:cNvPr id="80965" name="Line 69"/>
          <p:cNvSpPr>
            <a:spLocks noChangeShapeType="1"/>
          </p:cNvSpPr>
          <p:nvPr/>
        </p:nvSpPr>
        <p:spPr bwMode="gray">
          <a:xfrm>
            <a:off x="3581400" y="30305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6" name="Line 70"/>
          <p:cNvSpPr>
            <a:spLocks noChangeShapeType="1"/>
          </p:cNvSpPr>
          <p:nvPr/>
        </p:nvSpPr>
        <p:spPr bwMode="gray">
          <a:xfrm flipH="1">
            <a:off x="2657475" y="3028950"/>
            <a:ext cx="1771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7" name="Text Box 71"/>
          <p:cNvSpPr txBox="1">
            <a:spLocks noChangeArrowheads="1"/>
          </p:cNvSpPr>
          <p:nvPr/>
        </p:nvSpPr>
        <p:spPr bwMode="gray">
          <a:xfrm>
            <a:off x="2421019" y="2296442"/>
            <a:ext cx="325698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dirty="0"/>
              <a:t> </a:t>
            </a:r>
            <a:r>
              <a:rPr lang="ru-RU" altLang="ru-RU" sz="1600" b="1" dirty="0" smtClean="0"/>
              <a:t>АДАПТАЦИЯ</a:t>
            </a:r>
            <a:endParaRPr lang="en-US" altLang="ru-RU" sz="1600" b="1" dirty="0"/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600" b="1" dirty="0"/>
              <a:t> </a:t>
            </a:r>
            <a:r>
              <a:rPr lang="ru-RU" altLang="ru-RU" sz="1600" b="1" dirty="0" smtClean="0"/>
              <a:t>ВВЕДЕНИЕ В ДОЛЖНОСТЬ</a:t>
            </a:r>
            <a:endParaRPr lang="en-US" altLang="ru-RU" sz="1600" b="1" dirty="0"/>
          </a:p>
        </p:txBody>
      </p:sp>
      <p:sp>
        <p:nvSpPr>
          <p:cNvPr id="80968" name="Line 72"/>
          <p:cNvSpPr>
            <a:spLocks noChangeShapeType="1"/>
          </p:cNvSpPr>
          <p:nvPr/>
        </p:nvSpPr>
        <p:spPr bwMode="gray">
          <a:xfrm>
            <a:off x="5495925" y="4605338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69" name="Line 73"/>
          <p:cNvSpPr>
            <a:spLocks noChangeShapeType="1"/>
          </p:cNvSpPr>
          <p:nvPr/>
        </p:nvSpPr>
        <p:spPr bwMode="gray">
          <a:xfrm flipH="1">
            <a:off x="4684713" y="4940300"/>
            <a:ext cx="1587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70" name="Text Box 74"/>
          <p:cNvSpPr txBox="1">
            <a:spLocks noChangeArrowheads="1"/>
          </p:cNvSpPr>
          <p:nvPr/>
        </p:nvSpPr>
        <p:spPr bwMode="gray">
          <a:xfrm>
            <a:off x="4649788" y="5003800"/>
            <a:ext cx="17018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ru-RU" sz="1400" dirty="0"/>
              <a:t> </a:t>
            </a:r>
            <a:r>
              <a:rPr lang="ru-RU" altLang="ru-RU" sz="1600" b="1" dirty="0" smtClean="0"/>
              <a:t>ОБУЧЕНИЕ</a:t>
            </a:r>
            <a:endParaRPr lang="en-US" altLang="ru-RU" sz="1600" b="1" dirty="0"/>
          </a:p>
          <a:p>
            <a:pPr eaLnBrk="0" hangingPunct="0">
              <a:lnSpc>
                <a:spcPct val="130000"/>
              </a:lnSpc>
              <a:buClr>
                <a:schemeClr val="folHlink"/>
              </a:buClr>
            </a:pPr>
            <a:endParaRPr lang="en-US" altLang="ru-RU" sz="1400" dirty="0"/>
          </a:p>
        </p:txBody>
      </p:sp>
      <p:pic>
        <p:nvPicPr>
          <p:cNvPr id="80971" name="Picture 75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468688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72" name="Picture 76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459163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73" name="Picture 77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478213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74" name="Picture 78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468688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75" name="Group 79"/>
          <p:cNvGrpSpPr>
            <a:grpSpLocks/>
          </p:cNvGrpSpPr>
          <p:nvPr/>
        </p:nvGrpSpPr>
        <p:grpSpPr bwMode="auto">
          <a:xfrm>
            <a:off x="0" y="3206750"/>
            <a:ext cx="9144000" cy="1536700"/>
            <a:chOff x="0" y="2015"/>
            <a:chExt cx="5760" cy="968"/>
          </a:xfrm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72096"/>
              </p:ext>
            </p:extLst>
          </p:nvPr>
        </p:nvGraphicFramePr>
        <p:xfrm>
          <a:off x="8172450" y="765175"/>
          <a:ext cx="8207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8" r:id="rId6" imgW="1275120" imgH="1448280" progId="CorelDRAW.Graphic.13">
                  <p:embed/>
                </p:oleObj>
              </mc:Choice>
              <mc:Fallback>
                <p:oleObj r:id="rId6" imgW="1275120" imgH="144828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765175"/>
                        <a:ext cx="8207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" name="Picture 75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21088"/>
            <a:ext cx="8255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62"/>
          <p:cNvSpPr txBox="1">
            <a:spLocks noChangeArrowheads="1"/>
          </p:cNvSpPr>
          <p:nvPr/>
        </p:nvSpPr>
        <p:spPr bwMode="gray">
          <a:xfrm>
            <a:off x="2871787" y="3629132"/>
            <a:ext cx="1419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1C1C1C"/>
                </a:solidFill>
              </a:rPr>
              <a:t>2</a:t>
            </a:r>
          </a:p>
        </p:txBody>
      </p:sp>
      <p:sp>
        <p:nvSpPr>
          <p:cNvPr id="95" name="Text Box 62"/>
          <p:cNvSpPr txBox="1">
            <a:spLocks noChangeArrowheads="1"/>
          </p:cNvSpPr>
          <p:nvPr/>
        </p:nvSpPr>
        <p:spPr bwMode="gray">
          <a:xfrm>
            <a:off x="4799436" y="3625898"/>
            <a:ext cx="1419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1C1C1C"/>
                </a:solidFill>
              </a:rPr>
              <a:t>3</a:t>
            </a:r>
          </a:p>
        </p:txBody>
      </p:sp>
      <p:sp>
        <p:nvSpPr>
          <p:cNvPr id="96" name="Text Box 62"/>
          <p:cNvSpPr txBox="1">
            <a:spLocks noChangeArrowheads="1"/>
          </p:cNvSpPr>
          <p:nvPr/>
        </p:nvSpPr>
        <p:spPr bwMode="gray">
          <a:xfrm>
            <a:off x="6772275" y="3708542"/>
            <a:ext cx="1419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1C1C1C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476672"/>
            <a:ext cx="6759575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70C0"/>
                </a:solidFill>
              </a:rPr>
              <a:t>Обеспечение кадровой работы в Профсоюзе</a:t>
            </a:r>
            <a:endParaRPr lang="en-US" altLang="ru-RU" sz="3200" dirty="0">
              <a:solidFill>
                <a:srgbClr val="0070C0"/>
              </a:solidFill>
            </a:endParaRPr>
          </a:p>
        </p:txBody>
      </p:sp>
      <p:pic>
        <p:nvPicPr>
          <p:cNvPr id="75779" name="Picture 3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768600"/>
            <a:ext cx="2309812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Arc 4"/>
          <p:cNvSpPr>
            <a:spLocks/>
          </p:cNvSpPr>
          <p:nvPr/>
        </p:nvSpPr>
        <p:spPr bwMode="gray">
          <a:xfrm rot="5400000" flipH="1" flipV="1">
            <a:off x="3579372" y="3333378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700" dirty="0"/>
          </a:p>
        </p:txBody>
      </p:sp>
      <p:sp>
        <p:nvSpPr>
          <p:cNvPr id="75781" name="Arc 5"/>
          <p:cNvSpPr>
            <a:spLocks/>
          </p:cNvSpPr>
          <p:nvPr/>
        </p:nvSpPr>
        <p:spPr bwMode="ltGray">
          <a:xfrm rot="-5109568" flipH="1" flipV="1">
            <a:off x="4710907" y="3344068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alpha val="9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 rot="-3733502" flipH="1" flipV="1">
            <a:off x="4828382" y="4317206"/>
            <a:ext cx="2005012" cy="485775"/>
            <a:chOff x="2532" y="1051"/>
            <a:chExt cx="893" cy="246"/>
          </a:xfrm>
        </p:grpSpPr>
        <p:grpSp>
          <p:nvGrpSpPr>
            <p:cNvPr id="75783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5784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5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6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788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5789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0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2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5793" name="Text Box 17"/>
          <p:cNvSpPr txBox="1">
            <a:spLocks noChangeArrowheads="1"/>
          </p:cNvSpPr>
          <p:nvPr/>
        </p:nvSpPr>
        <p:spPr bwMode="black">
          <a:xfrm>
            <a:off x="4639307" y="2780928"/>
            <a:ext cx="9128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П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Р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А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В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О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В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О</a:t>
            </a:r>
          </a:p>
          <a:p>
            <a:pPr algn="ctr"/>
            <a:r>
              <a:rPr lang="ru-RU" altLang="ru-RU" b="1" dirty="0" smtClean="0">
                <a:solidFill>
                  <a:srgbClr val="FFFFFF"/>
                </a:solidFill>
              </a:rPr>
              <a:t>Е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069102" y="2838415"/>
            <a:ext cx="8710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Н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О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Р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М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А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Т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И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В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Н</a:t>
            </a:r>
          </a:p>
          <a:p>
            <a:pPr algn="ctr"/>
            <a:r>
              <a:rPr lang="ru-RU" altLang="ru-RU" sz="1400" b="1" dirty="0" smtClean="0">
                <a:solidFill>
                  <a:srgbClr val="FFFFFF"/>
                </a:solidFill>
              </a:rPr>
              <a:t>О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3843338" y="3182938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V="1">
            <a:off x="3914775" y="487521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rot="18903867" flipV="1">
            <a:off x="4641850" y="5229225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rot="2103433" flipV="1">
            <a:off x="3719513" y="407670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rot="15143245" flipH="1" flipV="1">
            <a:off x="5746750" y="2601913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rot="4384254" flipH="1">
            <a:off x="6503988" y="447516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rot="120645" flipH="1">
            <a:off x="6383338" y="2959100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gray">
          <a:xfrm>
            <a:off x="2390775" y="2722563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gray">
          <a:xfrm>
            <a:off x="2424113" y="2762250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gray">
          <a:xfrm flipH="1">
            <a:off x="5238750" y="1670050"/>
            <a:ext cx="1382713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5" name="AutoShape 29"/>
          <p:cNvSpPr>
            <a:spLocks noChangeArrowheads="1"/>
          </p:cNvSpPr>
          <p:nvPr/>
        </p:nvSpPr>
        <p:spPr bwMode="ltGray">
          <a:xfrm flipH="1">
            <a:off x="5275263" y="1708150"/>
            <a:ext cx="1300162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black">
          <a:xfrm>
            <a:off x="2327676" y="2882900"/>
            <a:ext cx="14930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Конституция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5552503" y="1843088"/>
            <a:ext cx="755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Устав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08" name="AutoShape 32"/>
          <p:cNvSpPr>
            <a:spLocks noChangeArrowheads="1"/>
          </p:cNvSpPr>
          <p:nvPr/>
        </p:nvSpPr>
        <p:spPr bwMode="gray">
          <a:xfrm>
            <a:off x="2233613" y="3838575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9" name="AutoShape 33"/>
          <p:cNvSpPr>
            <a:spLocks noChangeArrowheads="1"/>
          </p:cNvSpPr>
          <p:nvPr/>
        </p:nvSpPr>
        <p:spPr bwMode="gray">
          <a:xfrm>
            <a:off x="2266950" y="3878263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black">
          <a:xfrm>
            <a:off x="2520673" y="3998913"/>
            <a:ext cx="7927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ГК РФ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11" name="AutoShape 35"/>
          <p:cNvSpPr>
            <a:spLocks noChangeArrowheads="1"/>
          </p:cNvSpPr>
          <p:nvPr/>
        </p:nvSpPr>
        <p:spPr bwMode="gray">
          <a:xfrm>
            <a:off x="2530475" y="4924425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2" name="AutoShape 36"/>
          <p:cNvSpPr>
            <a:spLocks noChangeArrowheads="1"/>
          </p:cNvSpPr>
          <p:nvPr/>
        </p:nvSpPr>
        <p:spPr bwMode="gray">
          <a:xfrm>
            <a:off x="2563813" y="4964113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black">
          <a:xfrm>
            <a:off x="2813528" y="5084763"/>
            <a:ext cx="8007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ТК РФ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14" name="AutoShape 38"/>
          <p:cNvSpPr>
            <a:spLocks noChangeArrowheads="1"/>
          </p:cNvSpPr>
          <p:nvPr/>
        </p:nvSpPr>
        <p:spPr bwMode="gray">
          <a:xfrm>
            <a:off x="4000500" y="5554663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5" name="AutoShape 39"/>
          <p:cNvSpPr>
            <a:spLocks noChangeArrowheads="1"/>
          </p:cNvSpPr>
          <p:nvPr/>
        </p:nvSpPr>
        <p:spPr bwMode="gray">
          <a:xfrm>
            <a:off x="4033838" y="5594350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/>
              <a:t>ФЗ</a:t>
            </a:r>
            <a:endParaRPr lang="ru-RU" b="1" dirty="0"/>
          </a:p>
        </p:txBody>
      </p:sp>
      <p:sp>
        <p:nvSpPr>
          <p:cNvPr id="75817" name="AutoShape 41"/>
          <p:cNvSpPr>
            <a:spLocks noChangeArrowheads="1"/>
          </p:cNvSpPr>
          <p:nvPr/>
        </p:nvSpPr>
        <p:spPr bwMode="gray">
          <a:xfrm flipH="1">
            <a:off x="6651625" y="2405063"/>
            <a:ext cx="1382713" cy="67786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8" name="AutoShape 42"/>
          <p:cNvSpPr>
            <a:spLocks noChangeArrowheads="1"/>
          </p:cNvSpPr>
          <p:nvPr/>
        </p:nvSpPr>
        <p:spPr bwMode="ltGray">
          <a:xfrm flipH="1">
            <a:off x="6688138" y="2443163"/>
            <a:ext cx="1300162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6921751" y="2568575"/>
            <a:ext cx="8805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Реестр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20" name="AutoShape 44"/>
          <p:cNvSpPr>
            <a:spLocks noChangeArrowheads="1"/>
          </p:cNvSpPr>
          <p:nvPr/>
        </p:nvSpPr>
        <p:spPr bwMode="gray">
          <a:xfrm flipH="1">
            <a:off x="7075488" y="3467100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21" name="AutoShape 45"/>
          <p:cNvSpPr>
            <a:spLocks noChangeArrowheads="1"/>
          </p:cNvSpPr>
          <p:nvPr/>
        </p:nvSpPr>
        <p:spPr bwMode="ltGray">
          <a:xfrm flipH="1">
            <a:off x="7112000" y="3506788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7251934" y="3632200"/>
            <a:ext cx="1067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Правила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23" name="AutoShape 47"/>
          <p:cNvSpPr>
            <a:spLocks noChangeArrowheads="1"/>
          </p:cNvSpPr>
          <p:nvPr/>
        </p:nvSpPr>
        <p:spPr bwMode="gray">
          <a:xfrm flipH="1">
            <a:off x="6805613" y="4492625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24" name="AutoShape 48"/>
          <p:cNvSpPr>
            <a:spLocks noChangeArrowheads="1"/>
          </p:cNvSpPr>
          <p:nvPr/>
        </p:nvSpPr>
        <p:spPr bwMode="ltGray">
          <a:xfrm flipH="1">
            <a:off x="6842125" y="4530725"/>
            <a:ext cx="1300163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6821507" y="4675188"/>
            <a:ext cx="1389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Инструкции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 rot="2147097" flipH="1">
            <a:off x="6691313" y="370840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72096"/>
              </p:ext>
            </p:extLst>
          </p:nvPr>
        </p:nvGraphicFramePr>
        <p:xfrm>
          <a:off x="8172450" y="765175"/>
          <a:ext cx="8207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9" r:id="rId4" imgW="1275120" imgH="1448280" progId="CorelDRAW.Graphic.13">
                  <p:embed/>
                </p:oleObj>
              </mc:Choice>
              <mc:Fallback>
                <p:oleObj r:id="rId4" imgW="1275120" imgH="1448280" progId="CorelDRAW.Graphic.1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765175"/>
                        <a:ext cx="8207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5364088" y="2852936"/>
            <a:ext cx="8710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М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Е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Т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О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Д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И</a:t>
            </a:r>
          </a:p>
          <a:p>
            <a:pPr algn="ctr"/>
            <a:r>
              <a:rPr lang="ru-RU" altLang="ru-RU" sz="1100" b="1" dirty="0">
                <a:solidFill>
                  <a:srgbClr val="FFFFFF"/>
                </a:solidFill>
              </a:rPr>
              <a:t>Ч</a:t>
            </a:r>
            <a:endParaRPr lang="ru-RU" altLang="ru-RU" sz="1100" b="1" dirty="0" smtClean="0">
              <a:solidFill>
                <a:srgbClr val="FFFFFF"/>
              </a:solidFill>
            </a:endParaRP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Е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С</a:t>
            </a:r>
          </a:p>
          <a:p>
            <a:pPr algn="ctr"/>
            <a:r>
              <a:rPr lang="ru-RU" altLang="ru-RU" sz="1100" b="1" dirty="0">
                <a:solidFill>
                  <a:srgbClr val="FFFFFF"/>
                </a:solidFill>
              </a:rPr>
              <a:t>К</a:t>
            </a:r>
            <a:endParaRPr lang="ru-RU" altLang="ru-RU" sz="1100" b="1" dirty="0" smtClean="0">
              <a:solidFill>
                <a:srgbClr val="FFFFFF"/>
              </a:solidFill>
            </a:endParaRP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О</a:t>
            </a:r>
          </a:p>
          <a:p>
            <a:pPr algn="ctr"/>
            <a:r>
              <a:rPr lang="ru-RU" altLang="ru-RU" sz="1100" b="1" dirty="0" smtClean="0">
                <a:solidFill>
                  <a:srgbClr val="FFFFFF"/>
                </a:solidFill>
              </a:rPr>
              <a:t>Е</a:t>
            </a:r>
            <a:endParaRPr lang="en-US" altLang="ru-RU" sz="11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 dirty="0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black">
          <a:xfrm>
            <a:off x="2354263" y="448786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black">
          <a:xfrm>
            <a:off x="2354263" y="533558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47741"/>
              </p:ext>
            </p:extLst>
          </p:nvPr>
        </p:nvGraphicFramePr>
        <p:xfrm>
          <a:off x="8172400" y="764704"/>
          <a:ext cx="8210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764704"/>
                        <a:ext cx="82105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142875" y="2071688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ПРАВИЛА</a:t>
            </a:r>
            <a:endParaRPr lang="ru-RU" altLang="ru-RU" sz="2400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по ведению делопроизводства в организациях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ОБЩЕРОССИЙСКОГО ПРОФСОЮЗА </a:t>
            </a:r>
            <a:endParaRPr lang="ru-RU" altLang="ru-RU" sz="1800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ОБРАЗОВАНИЯ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714375" y="3362325"/>
            <a:ext cx="7715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утверждены постановлением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Исполкома Профсоюза</a:t>
            </a:r>
            <a:r>
              <a:rPr lang="en-US" altLang="ru-RU" sz="2400" b="1" dirty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70C0"/>
                </a:solidFill>
              </a:rPr>
              <a:t>«Об утверждении Правил по ведению делопроизводства в организациях Профсоюза»</a:t>
            </a:r>
            <a:endParaRPr lang="ru-RU" altLang="ru-RU" sz="24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от 7 июня 2012 г. №10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0000CC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i="1" dirty="0">
                <a:solidFill>
                  <a:srgbClr val="0070C0"/>
                </a:solidFill>
              </a:rPr>
              <a:t>www. eseur.ru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00CC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80256" y="620688"/>
            <a:ext cx="76962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28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Нормативная база </a:t>
            </a:r>
          </a:p>
          <a:p>
            <a:pPr>
              <a:defRPr/>
            </a:pPr>
            <a:r>
              <a:rPr lang="ru-RU" sz="28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делопроизводства в Профсоюзе</a:t>
            </a:r>
          </a:p>
        </p:txBody>
      </p:sp>
    </p:spTree>
    <p:extLst>
      <p:ext uri="{BB962C8B-B14F-4D97-AF65-F5344CB8AC3E}">
        <p14:creationId xmlns:p14="http://schemas.microsoft.com/office/powerpoint/2010/main" val="184521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black">
          <a:xfrm>
            <a:off x="2354263" y="448786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black">
          <a:xfrm>
            <a:off x="2354263" y="533558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ru-RU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20023"/>
              </p:ext>
            </p:extLst>
          </p:nvPr>
        </p:nvGraphicFramePr>
        <p:xfrm>
          <a:off x="8172400" y="764704"/>
          <a:ext cx="8210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764704"/>
                        <a:ext cx="82105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2391369"/>
              </p:ext>
            </p:extLst>
          </p:nvPr>
        </p:nvGraphicFramePr>
        <p:xfrm>
          <a:off x="107504" y="1340768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557808"/>
            <a:ext cx="6549032" cy="1143000"/>
          </a:xfrm>
        </p:spPr>
        <p:txBody>
          <a:bodyPr/>
          <a:lstStyle/>
          <a:p>
            <a:r>
              <a:rPr lang="ru-RU" altLang="ru-RU" sz="2800" dirty="0" smtClean="0"/>
              <a:t>Классификация и состав кадровой документации</a:t>
            </a:r>
            <a:endParaRPr lang="en-US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6234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>
          <a:xfrm>
            <a:off x="903288" y="-27384"/>
            <a:ext cx="6302375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70C0"/>
                </a:solidFill>
              </a:rPr>
              <a:t>Проверь себя</a:t>
            </a:r>
            <a:endParaRPr lang="en-US" altLang="ru-RU" dirty="0">
              <a:solidFill>
                <a:srgbClr val="0070C0"/>
              </a:solidFill>
            </a:endParaRPr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72096"/>
              </p:ext>
            </p:extLst>
          </p:nvPr>
        </p:nvGraphicFramePr>
        <p:xfrm>
          <a:off x="8172400" y="764704"/>
          <a:ext cx="82105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r:id="rId3" imgW="1275120" imgH="1448280" progId="CorelDRAW.Graphic.13">
                  <p:embed/>
                </p:oleObj>
              </mc:Choice>
              <mc:Fallback>
                <p:oleObj r:id="rId3" imgW="1275120" imgH="1448280" progId="CorelDRAW.Graphic.1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764704"/>
                        <a:ext cx="82105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51520" y="1052736"/>
            <a:ext cx="5609610" cy="4913461"/>
            <a:chOff x="755576" y="1539875"/>
            <a:chExt cx="5609610" cy="4913461"/>
          </a:xfrm>
        </p:grpSpPr>
        <p:grpSp>
          <p:nvGrpSpPr>
            <p:cNvPr id="69634" name="Group 2"/>
            <p:cNvGrpSpPr>
              <a:grpSpLocks/>
            </p:cNvGrpSpPr>
            <p:nvPr/>
          </p:nvGrpSpPr>
          <p:grpSpPr bwMode="auto">
            <a:xfrm>
              <a:off x="1053411" y="2422525"/>
              <a:ext cx="5311775" cy="688975"/>
              <a:chOff x="720" y="1392"/>
              <a:chExt cx="4058" cy="480"/>
            </a:xfrm>
          </p:grpSpPr>
          <p:sp>
            <p:nvSpPr>
              <p:cNvPr id="69635" name="AutoShape 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9636" name="Group 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9637" name="AutoShape 5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638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9639" name="Group 7"/>
            <p:cNvGrpSpPr>
              <a:grpSpLocks/>
            </p:cNvGrpSpPr>
            <p:nvPr/>
          </p:nvGrpSpPr>
          <p:grpSpPr bwMode="auto">
            <a:xfrm>
              <a:off x="1046867" y="3330172"/>
              <a:ext cx="5311775" cy="688975"/>
              <a:chOff x="720" y="1392"/>
              <a:chExt cx="4058" cy="480"/>
            </a:xfrm>
          </p:grpSpPr>
          <p:sp>
            <p:nvSpPr>
              <p:cNvPr id="69640" name="AutoShape 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9641" name="Group 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9642" name="AutoShape 1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643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9644" name="Group 12"/>
            <p:cNvGrpSpPr>
              <a:grpSpLocks/>
            </p:cNvGrpSpPr>
            <p:nvPr/>
          </p:nvGrpSpPr>
          <p:grpSpPr bwMode="auto">
            <a:xfrm>
              <a:off x="1053411" y="4144963"/>
              <a:ext cx="5311775" cy="688975"/>
              <a:chOff x="720" y="1392"/>
              <a:chExt cx="4058" cy="480"/>
            </a:xfrm>
          </p:grpSpPr>
          <p:sp>
            <p:nvSpPr>
              <p:cNvPr id="69645" name="AutoShape 13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9646" name="Group 1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9647" name="AutoShape 15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648" name="AutoShape 16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9649" name="Group 17"/>
            <p:cNvGrpSpPr>
              <a:grpSpLocks/>
            </p:cNvGrpSpPr>
            <p:nvPr/>
          </p:nvGrpSpPr>
          <p:grpSpPr bwMode="auto">
            <a:xfrm>
              <a:off x="1053411" y="1558925"/>
              <a:ext cx="5311775" cy="688975"/>
              <a:chOff x="720" y="1392"/>
              <a:chExt cx="4058" cy="480"/>
            </a:xfrm>
          </p:grpSpPr>
          <p:sp>
            <p:nvSpPr>
              <p:cNvPr id="69650" name="AutoShape 18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9651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9652" name="AutoShape 20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653" name="AutoShape 21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9654" name="Text Box 22"/>
            <p:cNvSpPr txBox="1">
              <a:spLocks noChangeArrowheads="1"/>
            </p:cNvSpPr>
            <p:nvPr/>
          </p:nvSpPr>
          <p:spPr bwMode="black">
            <a:xfrm>
              <a:off x="1403648" y="1673225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altLang="ru-RU" sz="2400" b="1" dirty="0" smtClean="0">
                  <a:solidFill>
                    <a:srgbClr val="FFFFFF"/>
                  </a:solidFill>
                </a:rPr>
                <a:t>Решение конференции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9655" name="Text Box 23"/>
            <p:cNvSpPr txBox="1">
              <a:spLocks noChangeArrowheads="1"/>
            </p:cNvSpPr>
            <p:nvPr/>
          </p:nvSpPr>
          <p:spPr bwMode="black">
            <a:xfrm>
              <a:off x="1053411" y="2530540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altLang="ru-RU" sz="2400" b="1" dirty="0" smtClean="0">
                  <a:solidFill>
                    <a:srgbClr val="FFFFFF"/>
                  </a:solidFill>
                </a:rPr>
                <a:t>Трудовой договор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black">
            <a:xfrm>
              <a:off x="1614671" y="4257045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altLang="ru-RU" sz="2400" b="1" dirty="0" smtClean="0">
                  <a:solidFill>
                    <a:srgbClr val="FFFFFF"/>
                  </a:solidFill>
                </a:rPr>
                <a:t>Запись в трудовой книжке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black">
            <a:xfrm>
              <a:off x="755576" y="3413887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altLang="ru-RU" sz="2400" b="1" dirty="0" smtClean="0">
                  <a:solidFill>
                    <a:srgbClr val="FFFFFF"/>
                  </a:solidFill>
                </a:rPr>
                <a:t>Распоряжение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  <p:pic>
          <p:nvPicPr>
            <p:cNvPr id="69659" name="Picture 27" descr="1"/>
            <p:cNvPicPr>
              <a:picLocks noChangeAspect="1" noChangeArrowheads="1"/>
            </p:cNvPicPr>
            <p:nvPr/>
          </p:nvPicPr>
          <p:blipFill>
            <a:blip r:embed="rId5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69260" y="4184649"/>
              <a:ext cx="792163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60" name="Picture 28" descr="1"/>
            <p:cNvPicPr>
              <a:picLocks noChangeAspect="1" noChangeArrowheads="1"/>
            </p:cNvPicPr>
            <p:nvPr/>
          </p:nvPicPr>
          <p:blipFill>
            <a:blip r:embed="rId5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69261" y="3262313"/>
              <a:ext cx="792163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61" name="Picture 29" descr="1"/>
            <p:cNvPicPr>
              <a:picLocks noChangeAspect="1" noChangeArrowheads="1"/>
            </p:cNvPicPr>
            <p:nvPr/>
          </p:nvPicPr>
          <p:blipFill>
            <a:blip r:embed="rId5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69261" y="2411413"/>
              <a:ext cx="792163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62" name="Picture 30" descr="1"/>
            <p:cNvPicPr>
              <a:picLocks noChangeAspect="1" noChangeArrowheads="1"/>
            </p:cNvPicPr>
            <p:nvPr/>
          </p:nvPicPr>
          <p:blipFill>
            <a:blip r:embed="rId5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97238" y="1539875"/>
              <a:ext cx="792162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63" name="Text Box 31"/>
            <p:cNvSpPr txBox="1">
              <a:spLocks noChangeArrowheads="1"/>
            </p:cNvSpPr>
            <p:nvPr/>
          </p:nvSpPr>
          <p:spPr bwMode="gray">
            <a:xfrm>
              <a:off x="1199461" y="424497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400" b="1"/>
                <a:t>4</a:t>
              </a:r>
            </a:p>
          </p:txBody>
        </p:sp>
        <p:sp>
          <p:nvSpPr>
            <p:cNvPr id="69664" name="Text Box 32"/>
            <p:cNvSpPr txBox="1">
              <a:spLocks noChangeArrowheads="1"/>
            </p:cNvSpPr>
            <p:nvPr/>
          </p:nvSpPr>
          <p:spPr bwMode="gray">
            <a:xfrm>
              <a:off x="1178824" y="1651000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400" b="1" dirty="0"/>
                <a:t>1</a:t>
              </a:r>
            </a:p>
          </p:txBody>
        </p:sp>
        <p:sp>
          <p:nvSpPr>
            <p:cNvPr id="69665" name="Text Box 33"/>
            <p:cNvSpPr txBox="1">
              <a:spLocks noChangeArrowheads="1"/>
            </p:cNvSpPr>
            <p:nvPr/>
          </p:nvSpPr>
          <p:spPr bwMode="gray">
            <a:xfrm>
              <a:off x="1191524" y="25098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400" b="1"/>
                <a:t>2</a:t>
              </a:r>
            </a:p>
          </p:txBody>
        </p:sp>
        <p:sp>
          <p:nvSpPr>
            <p:cNvPr id="69666" name="Text Box 34"/>
            <p:cNvSpPr txBox="1">
              <a:spLocks noChangeArrowheads="1"/>
            </p:cNvSpPr>
            <p:nvPr/>
          </p:nvSpPr>
          <p:spPr bwMode="gray">
            <a:xfrm>
              <a:off x="1191524" y="3397250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400" b="1"/>
                <a:t>3</a:t>
              </a:r>
            </a:p>
          </p:txBody>
        </p:sp>
        <p:grpSp>
          <p:nvGrpSpPr>
            <p:cNvPr id="43" name="Group 17"/>
            <p:cNvGrpSpPr>
              <a:grpSpLocks/>
            </p:cNvGrpSpPr>
            <p:nvPr/>
          </p:nvGrpSpPr>
          <p:grpSpPr bwMode="auto">
            <a:xfrm>
              <a:off x="1043608" y="4972273"/>
              <a:ext cx="5311775" cy="688975"/>
              <a:chOff x="720" y="1392"/>
              <a:chExt cx="4058" cy="480"/>
            </a:xfrm>
          </p:grpSpPr>
          <p:sp>
            <p:nvSpPr>
              <p:cNvPr id="44" name="AutoShape 18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5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46" name="AutoShape 20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21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54" name="Picture 28" descr="1"/>
            <p:cNvPicPr>
              <a:picLocks noChangeAspect="1" noChangeArrowheads="1"/>
            </p:cNvPicPr>
            <p:nvPr/>
          </p:nvPicPr>
          <p:blipFill>
            <a:blip r:embed="rId5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27584" y="4941168"/>
              <a:ext cx="792163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 Box 22"/>
            <p:cNvSpPr txBox="1">
              <a:spLocks noChangeArrowheads="1"/>
            </p:cNvSpPr>
            <p:nvPr/>
          </p:nvSpPr>
          <p:spPr bwMode="black">
            <a:xfrm>
              <a:off x="1187624" y="5060032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altLang="ru-RU" sz="2400" b="1" dirty="0" smtClean="0">
                  <a:solidFill>
                    <a:srgbClr val="FFFFFF"/>
                  </a:solidFill>
                </a:rPr>
                <a:t>Штатное расписание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2"/>
            <p:cNvGrpSpPr>
              <a:grpSpLocks/>
            </p:cNvGrpSpPr>
            <p:nvPr/>
          </p:nvGrpSpPr>
          <p:grpSpPr bwMode="auto">
            <a:xfrm>
              <a:off x="1043608" y="5764361"/>
              <a:ext cx="5311775" cy="688975"/>
              <a:chOff x="720" y="1392"/>
              <a:chExt cx="4058" cy="480"/>
            </a:xfrm>
          </p:grpSpPr>
          <p:sp>
            <p:nvSpPr>
              <p:cNvPr id="57" name="AutoShape 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" name="Group 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59" name="AutoShape 5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1" name="Text Box 22"/>
            <p:cNvSpPr txBox="1">
              <a:spLocks noChangeArrowheads="1"/>
            </p:cNvSpPr>
            <p:nvPr/>
          </p:nvSpPr>
          <p:spPr bwMode="black">
            <a:xfrm>
              <a:off x="1426400" y="5879457"/>
              <a:ext cx="4495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ru-RU" altLang="ru-RU" sz="2400" b="1" dirty="0" smtClean="0">
                  <a:solidFill>
                    <a:srgbClr val="FFFFFF"/>
                  </a:solidFill>
                </a:rPr>
                <a:t>Должностная инструкция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gray">
            <a:xfrm>
              <a:off x="1166664" y="592412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 dirty="0" smtClean="0"/>
                <a:t>6</a:t>
              </a:r>
              <a:endParaRPr lang="en-US" altLang="ru-RU" sz="2400" b="1" dirty="0"/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533008" y="6059186"/>
            <a:ext cx="5311775" cy="688975"/>
            <a:chOff x="720" y="1392"/>
            <a:chExt cx="4058" cy="480"/>
          </a:xfrm>
        </p:grpSpPr>
        <p:sp>
          <p:nvSpPr>
            <p:cNvPr id="65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6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7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62" name="Picture 28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41261" y="529206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32"/>
          <p:cNvSpPr txBox="1">
            <a:spLocks noChangeArrowheads="1"/>
          </p:cNvSpPr>
          <p:nvPr/>
        </p:nvSpPr>
        <p:spPr bwMode="gray">
          <a:xfrm>
            <a:off x="623383" y="4619017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/>
              <a:t>5</a:t>
            </a:r>
            <a:endParaRPr lang="en-US" altLang="ru-RU" sz="2400" b="1" dirty="0"/>
          </a:p>
        </p:txBody>
      </p:sp>
      <p:pic>
        <p:nvPicPr>
          <p:cNvPr id="70" name="Picture 28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95536" y="6008067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 Box 32"/>
          <p:cNvSpPr txBox="1">
            <a:spLocks noChangeArrowheads="1"/>
          </p:cNvSpPr>
          <p:nvPr/>
        </p:nvSpPr>
        <p:spPr bwMode="gray">
          <a:xfrm>
            <a:off x="662608" y="6135687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/>
              <a:t>7</a:t>
            </a:r>
            <a:endParaRPr lang="en-US" altLang="ru-RU" sz="2400" b="1" dirty="0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black">
          <a:xfrm>
            <a:off x="0" y="6188301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400" b="1" dirty="0" smtClean="0">
                <a:solidFill>
                  <a:srgbClr val="FFFFFF"/>
                </a:solidFill>
              </a:rPr>
              <a:t>Личное дело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pic>
        <p:nvPicPr>
          <p:cNvPr id="74" name="Picture 3" descr="C:\Users\Plotnikova\Pictures\3d-chelovechek-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99" y="1576611"/>
            <a:ext cx="1571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197</TotalTime>
  <Words>334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Bookman Old Style</vt:lpstr>
      <vt:lpstr>Times New Roman</vt:lpstr>
      <vt:lpstr>Wingdings</vt:lpstr>
      <vt:lpstr>576TGp_report_light</vt:lpstr>
      <vt:lpstr>CorelDRAW X3 Graphic</vt:lpstr>
      <vt:lpstr>Работа с кадрами и кадровое делопроизводство в Профсоюзе</vt:lpstr>
      <vt:lpstr>Презентация PowerPoint</vt:lpstr>
      <vt:lpstr>Кадровая политика в Профсоюзе</vt:lpstr>
      <vt:lpstr>Общие методы работы с кадрами</vt:lpstr>
      <vt:lpstr>Система работы с кадрами</vt:lpstr>
      <vt:lpstr>Обеспечение кадровой работы в Профсоюзе</vt:lpstr>
      <vt:lpstr>Презентация PowerPoint</vt:lpstr>
      <vt:lpstr>Классификация и состав кадровой документации</vt:lpstr>
      <vt:lpstr>Проверь себя</vt:lpstr>
      <vt:lpstr>Общероссийский Профсоюз образования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кадрами и кадровое делопроизводство в Профсоюзе</dc:title>
  <dc:creator>Матвеич</dc:creator>
  <cp:lastModifiedBy>Волкова</cp:lastModifiedBy>
  <cp:revision>20</cp:revision>
  <dcterms:created xsi:type="dcterms:W3CDTF">2015-06-08T20:47:37Z</dcterms:created>
  <dcterms:modified xsi:type="dcterms:W3CDTF">2015-06-17T04:05:51Z</dcterms:modified>
</cp:coreProperties>
</file>