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handoutMasterIdLst>
    <p:handoutMasterId r:id="rId62"/>
  </p:handoutMasterIdLst>
  <p:sldIdLst>
    <p:sldId id="256" r:id="rId5"/>
    <p:sldId id="258" r:id="rId6"/>
    <p:sldId id="280" r:id="rId7"/>
    <p:sldId id="281" r:id="rId8"/>
    <p:sldId id="303" r:id="rId9"/>
    <p:sldId id="261" r:id="rId10"/>
    <p:sldId id="285" r:id="rId11"/>
    <p:sldId id="347" r:id="rId12"/>
    <p:sldId id="287" r:id="rId13"/>
    <p:sldId id="288" r:id="rId14"/>
    <p:sldId id="289" r:id="rId15"/>
    <p:sldId id="290" r:id="rId16"/>
    <p:sldId id="291" r:id="rId17"/>
    <p:sldId id="293" r:id="rId18"/>
    <p:sldId id="357" r:id="rId19"/>
    <p:sldId id="350" r:id="rId20"/>
    <p:sldId id="294" r:id="rId21"/>
    <p:sldId id="295" r:id="rId22"/>
    <p:sldId id="296" r:id="rId23"/>
    <p:sldId id="362" r:id="rId24"/>
    <p:sldId id="348" r:id="rId25"/>
    <p:sldId id="359" r:id="rId26"/>
    <p:sldId id="360" r:id="rId27"/>
    <p:sldId id="351" r:id="rId28"/>
    <p:sldId id="361" r:id="rId29"/>
    <p:sldId id="363" r:id="rId30"/>
    <p:sldId id="305" r:id="rId31"/>
    <p:sldId id="358" r:id="rId32"/>
    <p:sldId id="304" r:id="rId33"/>
    <p:sldId id="286" r:id="rId34"/>
    <p:sldId id="356" r:id="rId35"/>
    <p:sldId id="355" r:id="rId36"/>
    <p:sldId id="326" r:id="rId37"/>
    <p:sldId id="327" r:id="rId38"/>
    <p:sldId id="328" r:id="rId39"/>
    <p:sldId id="331" r:id="rId40"/>
    <p:sldId id="329" r:id="rId41"/>
    <p:sldId id="364" r:id="rId42"/>
    <p:sldId id="330" r:id="rId43"/>
    <p:sldId id="307" r:id="rId44"/>
    <p:sldId id="333" r:id="rId45"/>
    <p:sldId id="334" r:id="rId46"/>
    <p:sldId id="335" r:id="rId47"/>
    <p:sldId id="336" r:id="rId48"/>
    <p:sldId id="337" r:id="rId49"/>
    <p:sldId id="338" r:id="rId50"/>
    <p:sldId id="339" r:id="rId51"/>
    <p:sldId id="340" r:id="rId52"/>
    <p:sldId id="332" r:id="rId53"/>
    <p:sldId id="342" r:id="rId54"/>
    <p:sldId id="341" r:id="rId55"/>
    <p:sldId id="343" r:id="rId56"/>
    <p:sldId id="344" r:id="rId57"/>
    <p:sldId id="352" r:id="rId58"/>
    <p:sldId id="345" r:id="rId59"/>
    <p:sldId id="354" r:id="rId60"/>
    <p:sldId id="260" r:id="rId61"/>
  </p:sldIdLst>
  <p:sldSz cx="9144000" cy="6858000" type="screen4x3"/>
  <p:notesSz cx="6797675" cy="9928225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86" autoAdjust="0"/>
    <p:restoredTop sz="94660"/>
  </p:normalViewPr>
  <p:slideViewPr>
    <p:cSldViewPr>
      <p:cViewPr>
        <p:scale>
          <a:sx n="100" d="100"/>
          <a:sy n="100" d="100"/>
        </p:scale>
        <p:origin x="-252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BD5079-A840-4F21-8153-D8BDAE73E697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AA2DF849-FDC5-4183-8B46-34DAF84C03FA}">
      <dgm:prSet/>
      <dgm:spPr/>
      <dgm:t>
        <a:bodyPr/>
        <a:lstStyle/>
        <a:p>
          <a:pPr algn="just" rtl="0"/>
          <a:r>
            <a:rPr lang="ru-RU" dirty="0" smtClean="0"/>
            <a:t>Федеральный закон от 05.05.2014 N 99-ФЗ «О внесении изменений в главу 4 части первой Гражданского кодекса Российской Федерации и о признании утратившими силу отдельных положений законодательных актов Российской Федерации» (вступил в силу с 1 сентября 2014 года).</a:t>
          </a:r>
          <a:endParaRPr lang="ru-RU" dirty="0"/>
        </a:p>
      </dgm:t>
    </dgm:pt>
    <dgm:pt modelId="{F36ED584-8C12-46C1-ADED-D7DD3565ACD9}" type="parTrans" cxnId="{32E652B4-C19F-4942-A2E3-FE0FB3661CEA}">
      <dgm:prSet/>
      <dgm:spPr/>
      <dgm:t>
        <a:bodyPr/>
        <a:lstStyle/>
        <a:p>
          <a:endParaRPr lang="ru-RU"/>
        </a:p>
      </dgm:t>
    </dgm:pt>
    <dgm:pt modelId="{DAB7FC3B-66A7-48D7-A4C1-C2C551692211}" type="sibTrans" cxnId="{32E652B4-C19F-4942-A2E3-FE0FB3661CEA}">
      <dgm:prSet/>
      <dgm:spPr/>
      <dgm:t>
        <a:bodyPr/>
        <a:lstStyle/>
        <a:p>
          <a:endParaRPr lang="ru-RU"/>
        </a:p>
      </dgm:t>
    </dgm:pt>
    <dgm:pt modelId="{96B64CFA-1454-449C-A685-5B3D2D1390EB}" type="pres">
      <dgm:prSet presAssocID="{3BBD5079-A840-4F21-8153-D8BDAE73E69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FA17E2C-75C4-41DF-AA38-93DE20751EF6}" type="pres">
      <dgm:prSet presAssocID="{AA2DF849-FDC5-4183-8B46-34DAF84C03F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508787-C28C-4522-8590-D6092B741B21}" type="presOf" srcId="{3BBD5079-A840-4F21-8153-D8BDAE73E697}" destId="{96B64CFA-1454-449C-A685-5B3D2D1390EB}" srcOrd="0" destOrd="0" presId="urn:microsoft.com/office/officeart/2005/8/layout/vList2"/>
    <dgm:cxn modelId="{32E652B4-C19F-4942-A2E3-FE0FB3661CEA}" srcId="{3BBD5079-A840-4F21-8153-D8BDAE73E697}" destId="{AA2DF849-FDC5-4183-8B46-34DAF84C03FA}" srcOrd="0" destOrd="0" parTransId="{F36ED584-8C12-46C1-ADED-D7DD3565ACD9}" sibTransId="{DAB7FC3B-66A7-48D7-A4C1-C2C551692211}"/>
    <dgm:cxn modelId="{D5F22840-70D0-46CA-8895-BA774566BBB8}" type="presOf" srcId="{AA2DF849-FDC5-4183-8B46-34DAF84C03FA}" destId="{9FA17E2C-75C4-41DF-AA38-93DE20751EF6}" srcOrd="0" destOrd="0" presId="urn:microsoft.com/office/officeart/2005/8/layout/vList2"/>
    <dgm:cxn modelId="{FFA8DF4A-FEC7-4BF6-AD01-EDFB8EE0C974}" type="presParOf" srcId="{96B64CFA-1454-449C-A685-5B3D2D1390EB}" destId="{9FA17E2C-75C4-41DF-AA38-93DE20751EF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EB39F6D-B378-4FF6-9C4A-BECE301C8C34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D13074A-68E4-483C-89FB-B611FBE71943}">
      <dgm:prSet custT="1"/>
      <dgm:spPr/>
      <dgm:t>
        <a:bodyPr/>
        <a:lstStyle/>
        <a:p>
          <a:pPr algn="just" rtl="0"/>
          <a:r>
            <a:rPr lang="ru-RU" sz="1800" dirty="0" smtClean="0"/>
            <a:t>Извещение о регистрации организации Профсоюза в качестве страхователя в региональном отделении Фонда Соцстраха РФ;</a:t>
          </a:r>
          <a:endParaRPr lang="ru-RU" sz="1800" dirty="0"/>
        </a:p>
      </dgm:t>
    </dgm:pt>
    <dgm:pt modelId="{E4AE40F2-3840-4B4E-B12B-DE3623AEBFE2}" type="parTrans" cxnId="{57D0BFA4-D750-4C44-B83D-292DBA0B19D1}">
      <dgm:prSet/>
      <dgm:spPr/>
      <dgm:t>
        <a:bodyPr/>
        <a:lstStyle/>
        <a:p>
          <a:endParaRPr lang="ru-RU"/>
        </a:p>
      </dgm:t>
    </dgm:pt>
    <dgm:pt modelId="{385F7FB2-9E89-4169-B375-409C324A6940}" type="sibTrans" cxnId="{57D0BFA4-D750-4C44-B83D-292DBA0B19D1}">
      <dgm:prSet/>
      <dgm:spPr/>
      <dgm:t>
        <a:bodyPr/>
        <a:lstStyle/>
        <a:p>
          <a:endParaRPr lang="ru-RU"/>
        </a:p>
      </dgm:t>
    </dgm:pt>
    <dgm:pt modelId="{DB6E6183-6AD7-4073-A181-D1A204633933}">
      <dgm:prSet custT="1"/>
      <dgm:spPr/>
      <dgm:t>
        <a:bodyPr/>
        <a:lstStyle/>
        <a:p>
          <a:pPr algn="just" rtl="0"/>
          <a:r>
            <a:rPr lang="ru-RU" sz="1800" smtClean="0"/>
            <a:t>Уведомление о возможности применения упрощенной системы налогообложения (в случае, если организация заявлялась);</a:t>
          </a:r>
          <a:endParaRPr lang="ru-RU" sz="1800"/>
        </a:p>
      </dgm:t>
    </dgm:pt>
    <dgm:pt modelId="{3CDD3E8C-A120-433B-A7CD-A1C902EBC032}" type="parTrans" cxnId="{EB12A6C1-0157-4151-9739-BAB8DE30ECB2}">
      <dgm:prSet/>
      <dgm:spPr/>
      <dgm:t>
        <a:bodyPr/>
        <a:lstStyle/>
        <a:p>
          <a:endParaRPr lang="ru-RU"/>
        </a:p>
      </dgm:t>
    </dgm:pt>
    <dgm:pt modelId="{B75C3C6F-F2C8-459E-B5A1-F5F7B23EBE7D}" type="sibTrans" cxnId="{EB12A6C1-0157-4151-9739-BAB8DE30ECB2}">
      <dgm:prSet/>
      <dgm:spPr/>
      <dgm:t>
        <a:bodyPr/>
        <a:lstStyle/>
        <a:p>
          <a:endParaRPr lang="ru-RU"/>
        </a:p>
      </dgm:t>
    </dgm:pt>
    <dgm:pt modelId="{DE382FD0-C833-47D2-96D6-C63A0C512945}">
      <dgm:prSet custT="1"/>
      <dgm:spPr/>
      <dgm:t>
        <a:bodyPr/>
        <a:lstStyle/>
        <a:p>
          <a:pPr algn="just" rtl="0"/>
          <a:r>
            <a:rPr lang="ru-RU" sz="1800" dirty="0" smtClean="0"/>
            <a:t>Сообщение об открытии (закрытии) счета (лицевого счета) организации Профсоюза в банке;</a:t>
          </a:r>
          <a:endParaRPr lang="ru-RU" sz="1800" dirty="0"/>
        </a:p>
      </dgm:t>
    </dgm:pt>
    <dgm:pt modelId="{9D8066D8-A0BB-42EC-AD3B-AAE319B61DAA}" type="parTrans" cxnId="{6EAC1801-152D-4946-B5E6-88FD4F4836F1}">
      <dgm:prSet/>
      <dgm:spPr/>
      <dgm:t>
        <a:bodyPr/>
        <a:lstStyle/>
        <a:p>
          <a:endParaRPr lang="ru-RU"/>
        </a:p>
      </dgm:t>
    </dgm:pt>
    <dgm:pt modelId="{C1FDA6D8-D4BE-4CB0-8879-69C5A79982F5}" type="sibTrans" cxnId="{6EAC1801-152D-4946-B5E6-88FD4F4836F1}">
      <dgm:prSet/>
      <dgm:spPr/>
      <dgm:t>
        <a:bodyPr/>
        <a:lstStyle/>
        <a:p>
          <a:endParaRPr lang="ru-RU"/>
        </a:p>
      </dgm:t>
    </dgm:pt>
    <dgm:pt modelId="{DCC49C1A-CDAA-448F-A8D7-ED6E10C12175}">
      <dgm:prSet custT="1"/>
      <dgm:spPr/>
      <dgm:t>
        <a:bodyPr/>
        <a:lstStyle/>
        <a:p>
          <a:pPr algn="just" rtl="0"/>
          <a:r>
            <a:rPr lang="ru-RU" sz="1800" smtClean="0"/>
            <a:t>Папка с заверенными копиями Устава Профсоюза;</a:t>
          </a:r>
          <a:endParaRPr lang="ru-RU" sz="1800"/>
        </a:p>
      </dgm:t>
    </dgm:pt>
    <dgm:pt modelId="{C1EDCA04-A808-48E0-9E8D-AA16B08E4CD7}" type="parTrans" cxnId="{C1C7F34A-18A0-4780-BF01-4BB382F963C2}">
      <dgm:prSet/>
      <dgm:spPr/>
      <dgm:t>
        <a:bodyPr/>
        <a:lstStyle/>
        <a:p>
          <a:endParaRPr lang="ru-RU"/>
        </a:p>
      </dgm:t>
    </dgm:pt>
    <dgm:pt modelId="{EC57924D-E8DD-4346-9335-7543205A778F}" type="sibTrans" cxnId="{C1C7F34A-18A0-4780-BF01-4BB382F963C2}">
      <dgm:prSet/>
      <dgm:spPr/>
      <dgm:t>
        <a:bodyPr/>
        <a:lstStyle/>
        <a:p>
          <a:endParaRPr lang="ru-RU"/>
        </a:p>
      </dgm:t>
    </dgm:pt>
    <dgm:pt modelId="{0C4D4140-7F8C-421F-A6CB-A5B7266DA5C5}">
      <dgm:prSet custT="1"/>
      <dgm:spPr/>
      <dgm:t>
        <a:bodyPr/>
        <a:lstStyle/>
        <a:p>
          <a:pPr algn="just" rtl="0"/>
          <a:r>
            <a:rPr lang="ru-RU" sz="1800" smtClean="0"/>
            <a:t>Папка протоколов заседаний выборных коллегиальных органов организации Профсоюза;</a:t>
          </a:r>
          <a:endParaRPr lang="ru-RU" sz="1800"/>
        </a:p>
      </dgm:t>
    </dgm:pt>
    <dgm:pt modelId="{5BA9F96E-2C7B-4BA5-8DCF-A64C0447099C}" type="parTrans" cxnId="{F92121E5-205A-46AA-B6EE-08F64F1EA74B}">
      <dgm:prSet/>
      <dgm:spPr/>
      <dgm:t>
        <a:bodyPr/>
        <a:lstStyle/>
        <a:p>
          <a:endParaRPr lang="ru-RU"/>
        </a:p>
      </dgm:t>
    </dgm:pt>
    <dgm:pt modelId="{9B426345-4988-4E2B-9B58-D40A9D4736C5}" type="sibTrans" cxnId="{F92121E5-205A-46AA-B6EE-08F64F1EA74B}">
      <dgm:prSet/>
      <dgm:spPr/>
      <dgm:t>
        <a:bodyPr/>
        <a:lstStyle/>
        <a:p>
          <a:endParaRPr lang="ru-RU"/>
        </a:p>
      </dgm:t>
    </dgm:pt>
    <dgm:pt modelId="{2E031F45-14C3-4B00-AC94-8F72920312ED}">
      <dgm:prSet custT="1"/>
      <dgm:spPr/>
      <dgm:t>
        <a:bodyPr/>
        <a:lstStyle/>
        <a:p>
          <a:pPr algn="just" rtl="0"/>
          <a:r>
            <a:rPr lang="ru-RU" sz="1800" smtClean="0"/>
            <a:t>Папка распоряжений выборного единоличного исполнительного органа организации Профсоюза;</a:t>
          </a:r>
          <a:endParaRPr lang="ru-RU" sz="1800"/>
        </a:p>
      </dgm:t>
    </dgm:pt>
    <dgm:pt modelId="{619EAF4C-51DC-4F32-A592-F7BBFDC3690E}" type="parTrans" cxnId="{AD448548-1110-4907-AAA1-7C85E13C5F27}">
      <dgm:prSet/>
      <dgm:spPr/>
      <dgm:t>
        <a:bodyPr/>
        <a:lstStyle/>
        <a:p>
          <a:endParaRPr lang="ru-RU"/>
        </a:p>
      </dgm:t>
    </dgm:pt>
    <dgm:pt modelId="{E2370102-0603-4285-B4CA-2739206848E8}" type="sibTrans" cxnId="{AD448548-1110-4907-AAA1-7C85E13C5F27}">
      <dgm:prSet/>
      <dgm:spPr/>
      <dgm:t>
        <a:bodyPr/>
        <a:lstStyle/>
        <a:p>
          <a:endParaRPr lang="ru-RU"/>
        </a:p>
      </dgm:t>
    </dgm:pt>
    <dgm:pt modelId="{3CD5027B-922F-45A7-8126-748A14C29BA6}">
      <dgm:prSet custT="1"/>
      <dgm:spPr/>
      <dgm:t>
        <a:bodyPr/>
        <a:lstStyle/>
        <a:p>
          <a:pPr algn="just" rtl="0"/>
          <a:r>
            <a:rPr lang="ru-RU" sz="1800" smtClean="0"/>
            <a:t>Папка трудовые договоры, распоряжения и заявления;</a:t>
          </a:r>
          <a:endParaRPr lang="ru-RU" sz="1800"/>
        </a:p>
      </dgm:t>
    </dgm:pt>
    <dgm:pt modelId="{86245221-8470-4297-AA91-1972D6C56159}" type="parTrans" cxnId="{190F1490-3880-4914-AB85-3A12C09D1D77}">
      <dgm:prSet/>
      <dgm:spPr/>
      <dgm:t>
        <a:bodyPr/>
        <a:lstStyle/>
        <a:p>
          <a:endParaRPr lang="ru-RU"/>
        </a:p>
      </dgm:t>
    </dgm:pt>
    <dgm:pt modelId="{8E5E69D6-DE62-4654-9B72-C27244732369}" type="sibTrans" cxnId="{190F1490-3880-4914-AB85-3A12C09D1D77}">
      <dgm:prSet/>
      <dgm:spPr/>
      <dgm:t>
        <a:bodyPr/>
        <a:lstStyle/>
        <a:p>
          <a:endParaRPr lang="ru-RU"/>
        </a:p>
      </dgm:t>
    </dgm:pt>
    <dgm:pt modelId="{7FFB3271-E03E-4729-AB81-3D1C53E92B26}">
      <dgm:prSet custT="1"/>
      <dgm:spPr/>
      <dgm:t>
        <a:bodyPr/>
        <a:lstStyle/>
        <a:p>
          <a:pPr algn="just" rtl="0"/>
          <a:r>
            <a:rPr lang="ru-RU" sz="1800" smtClean="0"/>
            <a:t>Печать профсоюзной организации.</a:t>
          </a:r>
          <a:endParaRPr lang="ru-RU" sz="1800"/>
        </a:p>
      </dgm:t>
    </dgm:pt>
    <dgm:pt modelId="{688B14B8-7C3C-4AF4-9FAB-D5FCD95DEB63}" type="parTrans" cxnId="{9302BE87-3AED-4624-B2EF-875DACE84D6C}">
      <dgm:prSet/>
      <dgm:spPr/>
      <dgm:t>
        <a:bodyPr/>
        <a:lstStyle/>
        <a:p>
          <a:endParaRPr lang="ru-RU"/>
        </a:p>
      </dgm:t>
    </dgm:pt>
    <dgm:pt modelId="{25C9BA77-D647-4DDC-8EAD-5A4169C37C3A}" type="sibTrans" cxnId="{9302BE87-3AED-4624-B2EF-875DACE84D6C}">
      <dgm:prSet/>
      <dgm:spPr/>
      <dgm:t>
        <a:bodyPr/>
        <a:lstStyle/>
        <a:p>
          <a:endParaRPr lang="ru-RU"/>
        </a:p>
      </dgm:t>
    </dgm:pt>
    <dgm:pt modelId="{FF7E313D-69EA-43A6-B20A-2463BF71818D}" type="pres">
      <dgm:prSet presAssocID="{0EB39F6D-B378-4FF6-9C4A-BECE301C8C3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0544AD-F067-47E3-9E1F-AC207E565405}" type="pres">
      <dgm:prSet presAssocID="{0D13074A-68E4-483C-89FB-B611FBE71943}" presName="parentText" presStyleLbl="node1" presStyleIdx="0" presStyleCnt="8" custScaleY="123664" custLinFactY="-2189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864186-89F6-4840-903F-8834A665CDCB}" type="pres">
      <dgm:prSet presAssocID="{385F7FB2-9E89-4169-B375-409C324A6940}" presName="spacer" presStyleCnt="0"/>
      <dgm:spPr/>
    </dgm:pt>
    <dgm:pt modelId="{BCB13BAE-609A-473A-8CBD-7E3B19BEE988}" type="pres">
      <dgm:prSet presAssocID="{DB6E6183-6AD7-4073-A181-D1A204633933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D73774-8641-4559-BA39-1A3BD771DA59}" type="pres">
      <dgm:prSet presAssocID="{B75C3C6F-F2C8-459E-B5A1-F5F7B23EBE7D}" presName="spacer" presStyleCnt="0"/>
      <dgm:spPr/>
    </dgm:pt>
    <dgm:pt modelId="{55E1EEB2-D8E1-41DA-920B-852B4D1903CC}" type="pres">
      <dgm:prSet presAssocID="{DE382FD0-C833-47D2-96D6-C63A0C512945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5AC346-CA15-4124-A81E-5A81B91E2AB0}" type="pres">
      <dgm:prSet presAssocID="{C1FDA6D8-D4BE-4CB0-8879-69C5A79982F5}" presName="spacer" presStyleCnt="0"/>
      <dgm:spPr/>
    </dgm:pt>
    <dgm:pt modelId="{7EA7D8E8-252C-4994-89D8-2C0D02F88F58}" type="pres">
      <dgm:prSet presAssocID="{DCC49C1A-CDAA-448F-A8D7-ED6E10C12175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0F5171-72A4-4E80-901F-B8FA1048CB44}" type="pres">
      <dgm:prSet presAssocID="{EC57924D-E8DD-4346-9335-7543205A778F}" presName="spacer" presStyleCnt="0"/>
      <dgm:spPr/>
    </dgm:pt>
    <dgm:pt modelId="{0B0AEFFD-A8C6-4461-BFDA-B7139AE0D424}" type="pres">
      <dgm:prSet presAssocID="{0C4D4140-7F8C-421F-A6CB-A5B7266DA5C5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BBFFC2-3E97-488D-820D-7035970053AF}" type="pres">
      <dgm:prSet presAssocID="{9B426345-4988-4E2B-9B58-D40A9D4736C5}" presName="spacer" presStyleCnt="0"/>
      <dgm:spPr/>
    </dgm:pt>
    <dgm:pt modelId="{3AD651E5-91A5-4B54-BF25-3C2FCD59F4C6}" type="pres">
      <dgm:prSet presAssocID="{2E031F45-14C3-4B00-AC94-8F72920312ED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AF5B7F-26A5-411B-984E-DB8D7ED72B26}" type="pres">
      <dgm:prSet presAssocID="{E2370102-0603-4285-B4CA-2739206848E8}" presName="spacer" presStyleCnt="0"/>
      <dgm:spPr/>
    </dgm:pt>
    <dgm:pt modelId="{3D29F852-5A6B-4D6F-B6FA-ED61D3051CED}" type="pres">
      <dgm:prSet presAssocID="{3CD5027B-922F-45A7-8126-748A14C29BA6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74E8CE-B85F-44D1-B407-18F9AE918471}" type="pres">
      <dgm:prSet presAssocID="{8E5E69D6-DE62-4654-9B72-C27244732369}" presName="spacer" presStyleCnt="0"/>
      <dgm:spPr/>
    </dgm:pt>
    <dgm:pt modelId="{621DD78B-1B01-4B03-8CCB-42F2DCFF5B51}" type="pres">
      <dgm:prSet presAssocID="{7FFB3271-E03E-4729-AB81-3D1C53E92B26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C7F34A-18A0-4780-BF01-4BB382F963C2}" srcId="{0EB39F6D-B378-4FF6-9C4A-BECE301C8C34}" destId="{DCC49C1A-CDAA-448F-A8D7-ED6E10C12175}" srcOrd="3" destOrd="0" parTransId="{C1EDCA04-A808-48E0-9E8D-AA16B08E4CD7}" sibTransId="{EC57924D-E8DD-4346-9335-7543205A778F}"/>
    <dgm:cxn modelId="{57D0BFA4-D750-4C44-B83D-292DBA0B19D1}" srcId="{0EB39F6D-B378-4FF6-9C4A-BECE301C8C34}" destId="{0D13074A-68E4-483C-89FB-B611FBE71943}" srcOrd="0" destOrd="0" parTransId="{E4AE40F2-3840-4B4E-B12B-DE3623AEBFE2}" sibTransId="{385F7FB2-9E89-4169-B375-409C324A6940}"/>
    <dgm:cxn modelId="{9302BE87-3AED-4624-B2EF-875DACE84D6C}" srcId="{0EB39F6D-B378-4FF6-9C4A-BECE301C8C34}" destId="{7FFB3271-E03E-4729-AB81-3D1C53E92B26}" srcOrd="7" destOrd="0" parTransId="{688B14B8-7C3C-4AF4-9FAB-D5FCD95DEB63}" sibTransId="{25C9BA77-D647-4DDC-8EAD-5A4169C37C3A}"/>
    <dgm:cxn modelId="{190F1490-3880-4914-AB85-3A12C09D1D77}" srcId="{0EB39F6D-B378-4FF6-9C4A-BECE301C8C34}" destId="{3CD5027B-922F-45A7-8126-748A14C29BA6}" srcOrd="6" destOrd="0" parTransId="{86245221-8470-4297-AA91-1972D6C56159}" sibTransId="{8E5E69D6-DE62-4654-9B72-C27244732369}"/>
    <dgm:cxn modelId="{F89316F5-258B-45EA-8B4A-8A7149BFFCE9}" type="presOf" srcId="{7FFB3271-E03E-4729-AB81-3D1C53E92B26}" destId="{621DD78B-1B01-4B03-8CCB-42F2DCFF5B51}" srcOrd="0" destOrd="0" presId="urn:microsoft.com/office/officeart/2005/8/layout/vList2"/>
    <dgm:cxn modelId="{FC2D249E-BD5D-4724-AD7A-55EA471ED913}" type="presOf" srcId="{0EB39F6D-B378-4FF6-9C4A-BECE301C8C34}" destId="{FF7E313D-69EA-43A6-B20A-2463BF71818D}" srcOrd="0" destOrd="0" presId="urn:microsoft.com/office/officeart/2005/8/layout/vList2"/>
    <dgm:cxn modelId="{6A19AC75-10FD-4B56-9FCF-62E06B2DD686}" type="presOf" srcId="{3CD5027B-922F-45A7-8126-748A14C29BA6}" destId="{3D29F852-5A6B-4D6F-B6FA-ED61D3051CED}" srcOrd="0" destOrd="0" presId="urn:microsoft.com/office/officeart/2005/8/layout/vList2"/>
    <dgm:cxn modelId="{6EAC1801-152D-4946-B5E6-88FD4F4836F1}" srcId="{0EB39F6D-B378-4FF6-9C4A-BECE301C8C34}" destId="{DE382FD0-C833-47D2-96D6-C63A0C512945}" srcOrd="2" destOrd="0" parTransId="{9D8066D8-A0BB-42EC-AD3B-AAE319B61DAA}" sibTransId="{C1FDA6D8-D4BE-4CB0-8879-69C5A79982F5}"/>
    <dgm:cxn modelId="{F92121E5-205A-46AA-B6EE-08F64F1EA74B}" srcId="{0EB39F6D-B378-4FF6-9C4A-BECE301C8C34}" destId="{0C4D4140-7F8C-421F-A6CB-A5B7266DA5C5}" srcOrd="4" destOrd="0" parTransId="{5BA9F96E-2C7B-4BA5-8DCF-A64C0447099C}" sibTransId="{9B426345-4988-4E2B-9B58-D40A9D4736C5}"/>
    <dgm:cxn modelId="{825F6672-D480-453F-8AE7-6C3DF75C7573}" type="presOf" srcId="{DE382FD0-C833-47D2-96D6-C63A0C512945}" destId="{55E1EEB2-D8E1-41DA-920B-852B4D1903CC}" srcOrd="0" destOrd="0" presId="urn:microsoft.com/office/officeart/2005/8/layout/vList2"/>
    <dgm:cxn modelId="{AD448548-1110-4907-AAA1-7C85E13C5F27}" srcId="{0EB39F6D-B378-4FF6-9C4A-BECE301C8C34}" destId="{2E031F45-14C3-4B00-AC94-8F72920312ED}" srcOrd="5" destOrd="0" parTransId="{619EAF4C-51DC-4F32-A592-F7BBFDC3690E}" sibTransId="{E2370102-0603-4285-B4CA-2739206848E8}"/>
    <dgm:cxn modelId="{EB12A6C1-0157-4151-9739-BAB8DE30ECB2}" srcId="{0EB39F6D-B378-4FF6-9C4A-BECE301C8C34}" destId="{DB6E6183-6AD7-4073-A181-D1A204633933}" srcOrd="1" destOrd="0" parTransId="{3CDD3E8C-A120-433B-A7CD-A1C902EBC032}" sibTransId="{B75C3C6F-F2C8-459E-B5A1-F5F7B23EBE7D}"/>
    <dgm:cxn modelId="{9A3FF553-0456-4CCC-87B0-E18A1A236D4A}" type="presOf" srcId="{0C4D4140-7F8C-421F-A6CB-A5B7266DA5C5}" destId="{0B0AEFFD-A8C6-4461-BFDA-B7139AE0D424}" srcOrd="0" destOrd="0" presId="urn:microsoft.com/office/officeart/2005/8/layout/vList2"/>
    <dgm:cxn modelId="{78229525-623D-4275-A40D-7EFC1B50080C}" type="presOf" srcId="{0D13074A-68E4-483C-89FB-B611FBE71943}" destId="{560544AD-F067-47E3-9E1F-AC207E565405}" srcOrd="0" destOrd="0" presId="urn:microsoft.com/office/officeart/2005/8/layout/vList2"/>
    <dgm:cxn modelId="{F55ABA46-9BA6-42A7-9364-0E58CA9085E4}" type="presOf" srcId="{DCC49C1A-CDAA-448F-A8D7-ED6E10C12175}" destId="{7EA7D8E8-252C-4994-89D8-2C0D02F88F58}" srcOrd="0" destOrd="0" presId="urn:microsoft.com/office/officeart/2005/8/layout/vList2"/>
    <dgm:cxn modelId="{989AB304-A5A3-40CD-A6BF-CB30A9DB6745}" type="presOf" srcId="{2E031F45-14C3-4B00-AC94-8F72920312ED}" destId="{3AD651E5-91A5-4B54-BF25-3C2FCD59F4C6}" srcOrd="0" destOrd="0" presId="urn:microsoft.com/office/officeart/2005/8/layout/vList2"/>
    <dgm:cxn modelId="{2CC83CB9-7A36-47C3-87B7-8E6FDCC9571B}" type="presOf" srcId="{DB6E6183-6AD7-4073-A181-D1A204633933}" destId="{BCB13BAE-609A-473A-8CBD-7E3B19BEE988}" srcOrd="0" destOrd="0" presId="urn:microsoft.com/office/officeart/2005/8/layout/vList2"/>
    <dgm:cxn modelId="{0CFDE474-76E8-4144-9895-8CEBAF645716}" type="presParOf" srcId="{FF7E313D-69EA-43A6-B20A-2463BF71818D}" destId="{560544AD-F067-47E3-9E1F-AC207E565405}" srcOrd="0" destOrd="0" presId="urn:microsoft.com/office/officeart/2005/8/layout/vList2"/>
    <dgm:cxn modelId="{8FC12558-5D31-41DC-BF6B-DCD210C2546D}" type="presParOf" srcId="{FF7E313D-69EA-43A6-B20A-2463BF71818D}" destId="{62864186-89F6-4840-903F-8834A665CDCB}" srcOrd="1" destOrd="0" presId="urn:microsoft.com/office/officeart/2005/8/layout/vList2"/>
    <dgm:cxn modelId="{17A0325B-E8EA-4524-AEA6-997E60972A33}" type="presParOf" srcId="{FF7E313D-69EA-43A6-B20A-2463BF71818D}" destId="{BCB13BAE-609A-473A-8CBD-7E3B19BEE988}" srcOrd="2" destOrd="0" presId="urn:microsoft.com/office/officeart/2005/8/layout/vList2"/>
    <dgm:cxn modelId="{324EDF37-5067-487F-8A06-8FB64583A651}" type="presParOf" srcId="{FF7E313D-69EA-43A6-B20A-2463BF71818D}" destId="{23D73774-8641-4559-BA39-1A3BD771DA59}" srcOrd="3" destOrd="0" presId="urn:microsoft.com/office/officeart/2005/8/layout/vList2"/>
    <dgm:cxn modelId="{2ED1E220-54FA-4100-B250-A3797B83DF73}" type="presParOf" srcId="{FF7E313D-69EA-43A6-B20A-2463BF71818D}" destId="{55E1EEB2-D8E1-41DA-920B-852B4D1903CC}" srcOrd="4" destOrd="0" presId="urn:microsoft.com/office/officeart/2005/8/layout/vList2"/>
    <dgm:cxn modelId="{13B06BEC-FFCD-4014-9B71-472184AB4CA1}" type="presParOf" srcId="{FF7E313D-69EA-43A6-B20A-2463BF71818D}" destId="{7B5AC346-CA15-4124-A81E-5A81B91E2AB0}" srcOrd="5" destOrd="0" presId="urn:microsoft.com/office/officeart/2005/8/layout/vList2"/>
    <dgm:cxn modelId="{50A25462-2C43-45EA-8AD2-98E3B0399BA3}" type="presParOf" srcId="{FF7E313D-69EA-43A6-B20A-2463BF71818D}" destId="{7EA7D8E8-252C-4994-89D8-2C0D02F88F58}" srcOrd="6" destOrd="0" presId="urn:microsoft.com/office/officeart/2005/8/layout/vList2"/>
    <dgm:cxn modelId="{F35EFCE9-A5CC-4340-A4E6-18EAEF285F90}" type="presParOf" srcId="{FF7E313D-69EA-43A6-B20A-2463BF71818D}" destId="{F90F5171-72A4-4E80-901F-B8FA1048CB44}" srcOrd="7" destOrd="0" presId="urn:microsoft.com/office/officeart/2005/8/layout/vList2"/>
    <dgm:cxn modelId="{77953B9D-0A22-451A-ACC6-5C85E77491EF}" type="presParOf" srcId="{FF7E313D-69EA-43A6-B20A-2463BF71818D}" destId="{0B0AEFFD-A8C6-4461-BFDA-B7139AE0D424}" srcOrd="8" destOrd="0" presId="urn:microsoft.com/office/officeart/2005/8/layout/vList2"/>
    <dgm:cxn modelId="{B9D9F5A1-0C4F-48C0-BABB-581EC6C9CDCD}" type="presParOf" srcId="{FF7E313D-69EA-43A6-B20A-2463BF71818D}" destId="{A6BBFFC2-3E97-488D-820D-7035970053AF}" srcOrd="9" destOrd="0" presId="urn:microsoft.com/office/officeart/2005/8/layout/vList2"/>
    <dgm:cxn modelId="{0C70418D-45A1-4FFD-A72D-E26B05100B79}" type="presParOf" srcId="{FF7E313D-69EA-43A6-B20A-2463BF71818D}" destId="{3AD651E5-91A5-4B54-BF25-3C2FCD59F4C6}" srcOrd="10" destOrd="0" presId="urn:microsoft.com/office/officeart/2005/8/layout/vList2"/>
    <dgm:cxn modelId="{2132058E-18D9-4123-9DE2-594722061BAA}" type="presParOf" srcId="{FF7E313D-69EA-43A6-B20A-2463BF71818D}" destId="{41AF5B7F-26A5-411B-984E-DB8D7ED72B26}" srcOrd="11" destOrd="0" presId="urn:microsoft.com/office/officeart/2005/8/layout/vList2"/>
    <dgm:cxn modelId="{6C105D90-2F46-4FB8-A0A4-735F053D767F}" type="presParOf" srcId="{FF7E313D-69EA-43A6-B20A-2463BF71818D}" destId="{3D29F852-5A6B-4D6F-B6FA-ED61D3051CED}" srcOrd="12" destOrd="0" presId="urn:microsoft.com/office/officeart/2005/8/layout/vList2"/>
    <dgm:cxn modelId="{4CA0E405-277A-44C8-B8D2-71B0A1C6F9A6}" type="presParOf" srcId="{FF7E313D-69EA-43A6-B20A-2463BF71818D}" destId="{9174E8CE-B85F-44D1-B407-18F9AE918471}" srcOrd="13" destOrd="0" presId="urn:microsoft.com/office/officeart/2005/8/layout/vList2"/>
    <dgm:cxn modelId="{23CDA40B-0DC8-4733-B8CD-1F262CBB8663}" type="presParOf" srcId="{FF7E313D-69EA-43A6-B20A-2463BF71818D}" destId="{621DD78B-1B01-4B03-8CCB-42F2DCFF5B51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A47FE8E-A242-4655-A133-8ACC1B9B18D6}" type="doc">
      <dgm:prSet loTypeId="urn:microsoft.com/office/officeart/2005/8/layout/process1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487310E-1258-42B6-97E0-CD5947A39AD0}">
      <dgm:prSet custT="1"/>
      <dgm:spPr/>
      <dgm:t>
        <a:bodyPr/>
        <a:lstStyle/>
        <a:p>
          <a:pPr algn="just" rtl="0"/>
          <a:r>
            <a:rPr lang="ru-RU" sz="1600" dirty="0" smtClean="0"/>
            <a:t>Некоммерческая организация, за исключением политической партии, признается участвующей в политической деятельности, осуществляемой на территории Российской Федерации, если независимо от целей и задач, указанных в ее учредительных документах, она участвует (в том числе путем финансирования) в организации и проведении политических акций в целях воздействия на принятие государственными органами решений, направленных на изменение проводимой ими государственной политики, а также в формировании общественного мнения в указанных целях.</a:t>
          </a:r>
          <a:endParaRPr lang="ru-RU" sz="1600" dirty="0"/>
        </a:p>
      </dgm:t>
    </dgm:pt>
    <dgm:pt modelId="{16DC85B8-2869-48CD-83B9-244473B83F22}" type="parTrans" cxnId="{994167A8-C143-4018-A1C8-3E46F90FBA75}">
      <dgm:prSet/>
      <dgm:spPr/>
      <dgm:t>
        <a:bodyPr/>
        <a:lstStyle/>
        <a:p>
          <a:endParaRPr lang="ru-RU"/>
        </a:p>
      </dgm:t>
    </dgm:pt>
    <dgm:pt modelId="{F6199F03-7AC9-4896-9BEC-53D9429DBECD}" type="sibTrans" cxnId="{994167A8-C143-4018-A1C8-3E46F90FBA75}">
      <dgm:prSet/>
      <dgm:spPr/>
      <dgm:t>
        <a:bodyPr/>
        <a:lstStyle/>
        <a:p>
          <a:endParaRPr lang="ru-RU"/>
        </a:p>
      </dgm:t>
    </dgm:pt>
    <dgm:pt modelId="{D0C6E186-E470-4F16-B563-6151EEBB6E2E}">
      <dgm:prSet custT="1"/>
      <dgm:spPr/>
      <dgm:t>
        <a:bodyPr/>
        <a:lstStyle/>
        <a:p>
          <a:pPr algn="just" rtl="0"/>
          <a:r>
            <a:rPr lang="ru-RU" sz="1600" dirty="0" smtClean="0"/>
            <a:t>К политической деятельности не относится деятельность в области науки, культуры, искусства, здравоохранения, профилактики и охраны здоровья граждан, </a:t>
          </a:r>
          <a:r>
            <a:rPr lang="ru-RU" sz="1600" b="1" dirty="0" smtClean="0">
              <a:solidFill>
                <a:schemeClr val="tx1"/>
              </a:solidFill>
            </a:rPr>
            <a:t>социальной поддержки и защиты граждан</a:t>
          </a:r>
          <a:r>
            <a:rPr lang="ru-RU" sz="1600" dirty="0" smtClean="0">
              <a:solidFill>
                <a:srgbClr val="FF0000"/>
              </a:solidFill>
            </a:rPr>
            <a:t>,</a:t>
          </a:r>
          <a:r>
            <a:rPr lang="ru-RU" sz="1600" dirty="0" smtClean="0"/>
            <a:t> защиты материнства и детства, социальной поддержки инвалидов, пропаганды здорового образа жизни, физической культуры и спорта, защиты растительного и животного мира, благотворительная деятельность, а также деятельность в области содействия благотворительности и добровольчества.</a:t>
          </a:r>
          <a:endParaRPr lang="ru-RU" sz="1600" dirty="0"/>
        </a:p>
      </dgm:t>
    </dgm:pt>
    <dgm:pt modelId="{2708D3E4-23E7-4803-A6AF-4317FB2B7D0E}" type="parTrans" cxnId="{C889F94A-82F0-415E-99E0-2F0BD8B5D301}">
      <dgm:prSet/>
      <dgm:spPr/>
      <dgm:t>
        <a:bodyPr/>
        <a:lstStyle/>
        <a:p>
          <a:endParaRPr lang="ru-RU"/>
        </a:p>
      </dgm:t>
    </dgm:pt>
    <dgm:pt modelId="{F04BD709-FBDB-46EE-8394-BA11A7138822}" type="sibTrans" cxnId="{C889F94A-82F0-415E-99E0-2F0BD8B5D301}">
      <dgm:prSet/>
      <dgm:spPr/>
      <dgm:t>
        <a:bodyPr/>
        <a:lstStyle/>
        <a:p>
          <a:endParaRPr lang="ru-RU"/>
        </a:p>
      </dgm:t>
    </dgm:pt>
    <dgm:pt modelId="{9498F36C-5E13-42ED-A175-A383AB0DFB64}" type="pres">
      <dgm:prSet presAssocID="{5A47FE8E-A242-4655-A133-8ACC1B9B18D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CFBC5D-8092-4F20-AD43-C030ABDF2736}" type="pres">
      <dgm:prSet presAssocID="{4487310E-1258-42B6-97E0-CD5947A39AD0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590224-49C9-41E6-BA33-BCEDEE21D34B}" type="pres">
      <dgm:prSet presAssocID="{F6199F03-7AC9-4896-9BEC-53D9429DBECD}" presName="sibTrans" presStyleLbl="sibTrans2D1" presStyleIdx="0" presStyleCnt="1"/>
      <dgm:spPr/>
      <dgm:t>
        <a:bodyPr/>
        <a:lstStyle/>
        <a:p>
          <a:endParaRPr lang="ru-RU"/>
        </a:p>
      </dgm:t>
    </dgm:pt>
    <dgm:pt modelId="{DAC183A4-FFED-4833-AACA-BCA261C547CB}" type="pres">
      <dgm:prSet presAssocID="{F6199F03-7AC9-4896-9BEC-53D9429DBECD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917677BE-FBF8-488D-A392-58EDC0E55FC0}" type="pres">
      <dgm:prSet presAssocID="{D0C6E186-E470-4F16-B563-6151EEBB6E2E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4167A8-C143-4018-A1C8-3E46F90FBA75}" srcId="{5A47FE8E-A242-4655-A133-8ACC1B9B18D6}" destId="{4487310E-1258-42B6-97E0-CD5947A39AD0}" srcOrd="0" destOrd="0" parTransId="{16DC85B8-2869-48CD-83B9-244473B83F22}" sibTransId="{F6199F03-7AC9-4896-9BEC-53D9429DBECD}"/>
    <dgm:cxn modelId="{8DD546FF-8B8B-4945-9F60-A6EA10759C6A}" type="presOf" srcId="{F6199F03-7AC9-4896-9BEC-53D9429DBECD}" destId="{DAC183A4-FFED-4833-AACA-BCA261C547CB}" srcOrd="1" destOrd="0" presId="urn:microsoft.com/office/officeart/2005/8/layout/process1"/>
    <dgm:cxn modelId="{C889F94A-82F0-415E-99E0-2F0BD8B5D301}" srcId="{5A47FE8E-A242-4655-A133-8ACC1B9B18D6}" destId="{D0C6E186-E470-4F16-B563-6151EEBB6E2E}" srcOrd="1" destOrd="0" parTransId="{2708D3E4-23E7-4803-A6AF-4317FB2B7D0E}" sibTransId="{F04BD709-FBDB-46EE-8394-BA11A7138822}"/>
    <dgm:cxn modelId="{5BF3850A-FD64-45D9-808C-BF91742431E5}" type="presOf" srcId="{5A47FE8E-A242-4655-A133-8ACC1B9B18D6}" destId="{9498F36C-5E13-42ED-A175-A383AB0DFB64}" srcOrd="0" destOrd="0" presId="urn:microsoft.com/office/officeart/2005/8/layout/process1"/>
    <dgm:cxn modelId="{D1F1DFB8-B6D9-4EEF-A995-7FD86C979BFD}" type="presOf" srcId="{F6199F03-7AC9-4896-9BEC-53D9429DBECD}" destId="{5F590224-49C9-41E6-BA33-BCEDEE21D34B}" srcOrd="0" destOrd="0" presId="urn:microsoft.com/office/officeart/2005/8/layout/process1"/>
    <dgm:cxn modelId="{4CD3DAEB-21A3-4629-8218-D4A27FDD6DE1}" type="presOf" srcId="{D0C6E186-E470-4F16-B563-6151EEBB6E2E}" destId="{917677BE-FBF8-488D-A392-58EDC0E55FC0}" srcOrd="0" destOrd="0" presId="urn:microsoft.com/office/officeart/2005/8/layout/process1"/>
    <dgm:cxn modelId="{E6A87463-493B-4ED1-9B43-FD0DF7FBB3DB}" type="presOf" srcId="{4487310E-1258-42B6-97E0-CD5947A39AD0}" destId="{20CFBC5D-8092-4F20-AD43-C030ABDF2736}" srcOrd="0" destOrd="0" presId="urn:microsoft.com/office/officeart/2005/8/layout/process1"/>
    <dgm:cxn modelId="{F086BA73-77FE-4A9C-8E74-76CD897A362E}" type="presParOf" srcId="{9498F36C-5E13-42ED-A175-A383AB0DFB64}" destId="{20CFBC5D-8092-4F20-AD43-C030ABDF2736}" srcOrd="0" destOrd="0" presId="urn:microsoft.com/office/officeart/2005/8/layout/process1"/>
    <dgm:cxn modelId="{59678B6D-3697-40F9-950F-3ADEF86B8CFA}" type="presParOf" srcId="{9498F36C-5E13-42ED-A175-A383AB0DFB64}" destId="{5F590224-49C9-41E6-BA33-BCEDEE21D34B}" srcOrd="1" destOrd="0" presId="urn:microsoft.com/office/officeart/2005/8/layout/process1"/>
    <dgm:cxn modelId="{ED240AEC-D086-49C7-A793-576E47FB9281}" type="presParOf" srcId="{5F590224-49C9-41E6-BA33-BCEDEE21D34B}" destId="{DAC183A4-FFED-4833-AACA-BCA261C547CB}" srcOrd="0" destOrd="0" presId="urn:microsoft.com/office/officeart/2005/8/layout/process1"/>
    <dgm:cxn modelId="{01A9C453-F521-462C-96F7-E70314274FCC}" type="presParOf" srcId="{9498F36C-5E13-42ED-A175-A383AB0DFB64}" destId="{917677BE-FBF8-488D-A392-58EDC0E55FC0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A93CB65-B0F5-4767-BF0A-DCAB6A40BE11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6CCBB2-037A-462E-858E-95A764AAD67F}">
      <dgm:prSet/>
      <dgm:spPr/>
      <dgm:t>
        <a:bodyPr/>
        <a:lstStyle/>
        <a:p>
          <a:pPr rtl="0"/>
          <a:r>
            <a:rPr lang="ru-RU" dirty="0" smtClean="0"/>
            <a:t>Обязанность составления и представления в предусмотренных законодательством случаях налоговой отчетности в форме налоговых деклараций (расчетов) установлена ст. 23 НК РФ. Состав налоговой отчетности некоммерческих организаций напрямую зависит от применяемого режима налогообложения: общего или специального налогового режима. При общем налоговом режиме состав налоговой отчетности включает в обязательном порядке:</a:t>
          </a:r>
          <a:endParaRPr lang="ru-RU" dirty="0"/>
        </a:p>
      </dgm:t>
    </dgm:pt>
    <dgm:pt modelId="{E39BF2B9-BA2A-4D38-8D58-7FDF19C7AF6B}" type="parTrans" cxnId="{99E609E8-0AE1-42D0-9C94-7F1D34A652E7}">
      <dgm:prSet/>
      <dgm:spPr/>
      <dgm:t>
        <a:bodyPr/>
        <a:lstStyle/>
        <a:p>
          <a:endParaRPr lang="ru-RU"/>
        </a:p>
      </dgm:t>
    </dgm:pt>
    <dgm:pt modelId="{716DA48F-9E90-4B59-BCFE-E5680BEED862}" type="sibTrans" cxnId="{99E609E8-0AE1-42D0-9C94-7F1D34A652E7}">
      <dgm:prSet/>
      <dgm:spPr/>
      <dgm:t>
        <a:bodyPr/>
        <a:lstStyle/>
        <a:p>
          <a:endParaRPr lang="ru-RU"/>
        </a:p>
      </dgm:t>
    </dgm:pt>
    <dgm:pt modelId="{699EF6A2-0438-4B4E-9A48-5BEC4235556A}">
      <dgm:prSet/>
      <dgm:spPr/>
      <dgm:t>
        <a:bodyPr/>
        <a:lstStyle/>
        <a:p>
          <a:pPr rtl="0"/>
          <a:r>
            <a:rPr lang="ru-RU" dirty="0" smtClean="0"/>
            <a:t>налоговую декларацию по НДС (п.5 ст.174 НК РФ)</a:t>
          </a:r>
          <a:endParaRPr lang="ru-RU" dirty="0"/>
        </a:p>
      </dgm:t>
    </dgm:pt>
    <dgm:pt modelId="{C513F3BB-40F5-4D24-82BF-D3356BCF973F}" type="parTrans" cxnId="{698762E8-FE8A-4CFD-9512-630788AA5E94}">
      <dgm:prSet/>
      <dgm:spPr/>
      <dgm:t>
        <a:bodyPr/>
        <a:lstStyle/>
        <a:p>
          <a:endParaRPr lang="ru-RU"/>
        </a:p>
      </dgm:t>
    </dgm:pt>
    <dgm:pt modelId="{004C971A-AE02-4957-9950-865EFB73AA11}" type="sibTrans" cxnId="{698762E8-FE8A-4CFD-9512-630788AA5E94}">
      <dgm:prSet/>
      <dgm:spPr/>
      <dgm:t>
        <a:bodyPr/>
        <a:lstStyle/>
        <a:p>
          <a:endParaRPr lang="ru-RU"/>
        </a:p>
      </dgm:t>
    </dgm:pt>
    <dgm:pt modelId="{1D76697F-A12F-4D6A-B6A8-4ABC2A74FBBC}">
      <dgm:prSet/>
      <dgm:spPr/>
      <dgm:t>
        <a:bodyPr/>
        <a:lstStyle/>
        <a:p>
          <a:pPr rtl="0"/>
          <a:r>
            <a:rPr lang="ru-RU" dirty="0" smtClean="0"/>
            <a:t>налоговую декларацию по налогу на прибыль (п.1 ст.289 НК РФ)</a:t>
          </a:r>
          <a:endParaRPr lang="ru-RU" dirty="0"/>
        </a:p>
      </dgm:t>
    </dgm:pt>
    <dgm:pt modelId="{2984CAD5-82F5-491A-93D2-8F030E4F29AD}" type="parTrans" cxnId="{669E7F6A-B0DE-4A7F-BD61-ADF37EBB0714}">
      <dgm:prSet/>
      <dgm:spPr/>
      <dgm:t>
        <a:bodyPr/>
        <a:lstStyle/>
        <a:p>
          <a:endParaRPr lang="ru-RU"/>
        </a:p>
      </dgm:t>
    </dgm:pt>
    <dgm:pt modelId="{074D9B68-E0E6-4D39-86B0-C30273F31D11}" type="sibTrans" cxnId="{669E7F6A-B0DE-4A7F-BD61-ADF37EBB0714}">
      <dgm:prSet/>
      <dgm:spPr/>
      <dgm:t>
        <a:bodyPr/>
        <a:lstStyle/>
        <a:p>
          <a:endParaRPr lang="ru-RU"/>
        </a:p>
      </dgm:t>
    </dgm:pt>
    <dgm:pt modelId="{7552A7FA-0565-47D5-8AFB-A469C5E58ABD}" type="pres">
      <dgm:prSet presAssocID="{7A93CB65-B0F5-4767-BF0A-DCAB6A40BE1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42C18D-F7FF-4574-9528-EF4EC9A7D1A3}" type="pres">
      <dgm:prSet presAssocID="{826CCBB2-037A-462E-858E-95A764AAD67F}" presName="root1" presStyleCnt="0"/>
      <dgm:spPr/>
      <dgm:t>
        <a:bodyPr/>
        <a:lstStyle/>
        <a:p>
          <a:endParaRPr lang="ru-RU"/>
        </a:p>
      </dgm:t>
    </dgm:pt>
    <dgm:pt modelId="{66121BC2-8A43-4FF5-BFE8-97C135AA1568}" type="pres">
      <dgm:prSet presAssocID="{826CCBB2-037A-462E-858E-95A764AAD67F}" presName="LevelOneTextNode" presStyleLbl="node0" presStyleIdx="0" presStyleCnt="3" custScaleX="252136" custScaleY="216517" custLinFactNeighborX="1458" custLinFactNeighborY="177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81EE7E1-B835-4182-9549-D58427E17E60}" type="pres">
      <dgm:prSet presAssocID="{826CCBB2-037A-462E-858E-95A764AAD67F}" presName="level2hierChild" presStyleCnt="0"/>
      <dgm:spPr/>
      <dgm:t>
        <a:bodyPr/>
        <a:lstStyle/>
        <a:p>
          <a:endParaRPr lang="ru-RU"/>
        </a:p>
      </dgm:t>
    </dgm:pt>
    <dgm:pt modelId="{0072F140-6E91-44E8-A05C-83928B540F63}" type="pres">
      <dgm:prSet presAssocID="{699EF6A2-0438-4B4E-9A48-5BEC4235556A}" presName="root1" presStyleCnt="0"/>
      <dgm:spPr/>
      <dgm:t>
        <a:bodyPr/>
        <a:lstStyle/>
        <a:p>
          <a:endParaRPr lang="ru-RU"/>
        </a:p>
      </dgm:t>
    </dgm:pt>
    <dgm:pt modelId="{DA3E80EA-84E3-4954-8992-A494E7704334}" type="pres">
      <dgm:prSet presAssocID="{699EF6A2-0438-4B4E-9A48-5BEC4235556A}" presName="LevelOneTextNode" presStyleLbl="node0" presStyleIdx="1" presStyleCnt="3" custLinFactNeighborX="1774" custLinFactNeighborY="522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E236F91-427F-4272-9EE0-FE323104DF4D}" type="pres">
      <dgm:prSet presAssocID="{699EF6A2-0438-4B4E-9A48-5BEC4235556A}" presName="level2hierChild" presStyleCnt="0"/>
      <dgm:spPr/>
      <dgm:t>
        <a:bodyPr/>
        <a:lstStyle/>
        <a:p>
          <a:endParaRPr lang="ru-RU"/>
        </a:p>
      </dgm:t>
    </dgm:pt>
    <dgm:pt modelId="{6617FC87-B57F-4A38-A4A3-92A4860BF586}" type="pres">
      <dgm:prSet presAssocID="{1D76697F-A12F-4D6A-B6A8-4ABC2A74FBBC}" presName="root1" presStyleCnt="0"/>
      <dgm:spPr/>
      <dgm:t>
        <a:bodyPr/>
        <a:lstStyle/>
        <a:p>
          <a:endParaRPr lang="ru-RU"/>
        </a:p>
      </dgm:t>
    </dgm:pt>
    <dgm:pt modelId="{ACD0B359-6A1B-4A02-8C41-B63F3D1256A3}" type="pres">
      <dgm:prSet presAssocID="{1D76697F-A12F-4D6A-B6A8-4ABC2A74FBBC}" presName="LevelOneTextNode" presStyleLbl="node0" presStyleIdx="2" presStyleCnt="3" custLinFactX="53964" custLinFactNeighborX="100000" custLinFactNeighborY="-627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293FF31-ED46-4BB1-84A7-3E7051F17F62}" type="pres">
      <dgm:prSet presAssocID="{1D76697F-A12F-4D6A-B6A8-4ABC2A74FBBC}" presName="level2hierChild" presStyleCnt="0"/>
      <dgm:spPr/>
      <dgm:t>
        <a:bodyPr/>
        <a:lstStyle/>
        <a:p>
          <a:endParaRPr lang="ru-RU"/>
        </a:p>
      </dgm:t>
    </dgm:pt>
  </dgm:ptLst>
  <dgm:cxnLst>
    <dgm:cxn modelId="{7B9C6A3B-6831-482F-8AE9-BD5CDC57EA5B}" type="presOf" srcId="{699EF6A2-0438-4B4E-9A48-5BEC4235556A}" destId="{DA3E80EA-84E3-4954-8992-A494E7704334}" srcOrd="0" destOrd="0" presId="urn:microsoft.com/office/officeart/2005/8/layout/hierarchy2"/>
    <dgm:cxn modelId="{02315456-2ACC-49AB-90DA-F5CDB01F760D}" type="presOf" srcId="{7A93CB65-B0F5-4767-BF0A-DCAB6A40BE11}" destId="{7552A7FA-0565-47D5-8AFB-A469C5E58ABD}" srcOrd="0" destOrd="0" presId="urn:microsoft.com/office/officeart/2005/8/layout/hierarchy2"/>
    <dgm:cxn modelId="{99E609E8-0AE1-42D0-9C94-7F1D34A652E7}" srcId="{7A93CB65-B0F5-4767-BF0A-DCAB6A40BE11}" destId="{826CCBB2-037A-462E-858E-95A764AAD67F}" srcOrd="0" destOrd="0" parTransId="{E39BF2B9-BA2A-4D38-8D58-7FDF19C7AF6B}" sibTransId="{716DA48F-9E90-4B59-BCFE-E5680BEED862}"/>
    <dgm:cxn modelId="{669E7F6A-B0DE-4A7F-BD61-ADF37EBB0714}" srcId="{7A93CB65-B0F5-4767-BF0A-DCAB6A40BE11}" destId="{1D76697F-A12F-4D6A-B6A8-4ABC2A74FBBC}" srcOrd="2" destOrd="0" parTransId="{2984CAD5-82F5-491A-93D2-8F030E4F29AD}" sibTransId="{074D9B68-E0E6-4D39-86B0-C30273F31D11}"/>
    <dgm:cxn modelId="{169F38A9-4E84-4DDE-B888-529B6AAAFB1E}" type="presOf" srcId="{826CCBB2-037A-462E-858E-95A764AAD67F}" destId="{66121BC2-8A43-4FF5-BFE8-97C135AA1568}" srcOrd="0" destOrd="0" presId="urn:microsoft.com/office/officeart/2005/8/layout/hierarchy2"/>
    <dgm:cxn modelId="{83DFD5FD-BC32-425D-9BA9-1B51A36E21DF}" type="presOf" srcId="{1D76697F-A12F-4D6A-B6A8-4ABC2A74FBBC}" destId="{ACD0B359-6A1B-4A02-8C41-B63F3D1256A3}" srcOrd="0" destOrd="0" presId="urn:microsoft.com/office/officeart/2005/8/layout/hierarchy2"/>
    <dgm:cxn modelId="{698762E8-FE8A-4CFD-9512-630788AA5E94}" srcId="{7A93CB65-B0F5-4767-BF0A-DCAB6A40BE11}" destId="{699EF6A2-0438-4B4E-9A48-5BEC4235556A}" srcOrd="1" destOrd="0" parTransId="{C513F3BB-40F5-4D24-82BF-D3356BCF973F}" sibTransId="{004C971A-AE02-4957-9950-865EFB73AA11}"/>
    <dgm:cxn modelId="{A1446D94-9B48-492F-B857-B1BC705E1BEF}" type="presParOf" srcId="{7552A7FA-0565-47D5-8AFB-A469C5E58ABD}" destId="{FA42C18D-F7FF-4574-9528-EF4EC9A7D1A3}" srcOrd="0" destOrd="0" presId="urn:microsoft.com/office/officeart/2005/8/layout/hierarchy2"/>
    <dgm:cxn modelId="{7A79AF0C-1E92-4FF8-9BB0-A9AA476A01D4}" type="presParOf" srcId="{FA42C18D-F7FF-4574-9528-EF4EC9A7D1A3}" destId="{66121BC2-8A43-4FF5-BFE8-97C135AA1568}" srcOrd="0" destOrd="0" presId="urn:microsoft.com/office/officeart/2005/8/layout/hierarchy2"/>
    <dgm:cxn modelId="{8A15F633-CD36-43E0-9137-84865455420B}" type="presParOf" srcId="{FA42C18D-F7FF-4574-9528-EF4EC9A7D1A3}" destId="{181EE7E1-B835-4182-9549-D58427E17E60}" srcOrd="1" destOrd="0" presId="urn:microsoft.com/office/officeart/2005/8/layout/hierarchy2"/>
    <dgm:cxn modelId="{F0A1EA76-ED9F-41AE-B2EA-40D5A9817431}" type="presParOf" srcId="{7552A7FA-0565-47D5-8AFB-A469C5E58ABD}" destId="{0072F140-6E91-44E8-A05C-83928B540F63}" srcOrd="1" destOrd="0" presId="urn:microsoft.com/office/officeart/2005/8/layout/hierarchy2"/>
    <dgm:cxn modelId="{B13FA022-4F96-4230-8AE9-C9926571C029}" type="presParOf" srcId="{0072F140-6E91-44E8-A05C-83928B540F63}" destId="{DA3E80EA-84E3-4954-8992-A494E7704334}" srcOrd="0" destOrd="0" presId="urn:microsoft.com/office/officeart/2005/8/layout/hierarchy2"/>
    <dgm:cxn modelId="{BC4F33A4-8EFC-4997-9DBC-CD4389582357}" type="presParOf" srcId="{0072F140-6E91-44E8-A05C-83928B540F63}" destId="{7E236F91-427F-4272-9EE0-FE323104DF4D}" srcOrd="1" destOrd="0" presId="urn:microsoft.com/office/officeart/2005/8/layout/hierarchy2"/>
    <dgm:cxn modelId="{77C39CEC-4D78-4649-9048-B6A669CBC76A}" type="presParOf" srcId="{7552A7FA-0565-47D5-8AFB-A469C5E58ABD}" destId="{6617FC87-B57F-4A38-A4A3-92A4860BF586}" srcOrd="2" destOrd="0" presId="urn:microsoft.com/office/officeart/2005/8/layout/hierarchy2"/>
    <dgm:cxn modelId="{8F225EF5-5913-4780-B41C-574096700DBC}" type="presParOf" srcId="{6617FC87-B57F-4A38-A4A3-92A4860BF586}" destId="{ACD0B359-6A1B-4A02-8C41-B63F3D1256A3}" srcOrd="0" destOrd="0" presId="urn:microsoft.com/office/officeart/2005/8/layout/hierarchy2"/>
    <dgm:cxn modelId="{4EA94A93-841C-4859-8F54-73E303F884A4}" type="presParOf" srcId="{6617FC87-B57F-4A38-A4A3-92A4860BF586}" destId="{3293FF31-ED46-4BB1-84A7-3E7051F17F6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A832475-5CA8-4839-BFF5-45DF0A9DE8AF}" type="doc">
      <dgm:prSet loTypeId="urn:microsoft.com/office/officeart/2005/8/layout/h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ED948B7-BBDB-472C-890C-197EBF0FC68C}">
      <dgm:prSet/>
      <dgm:spPr/>
      <dgm:t>
        <a:bodyPr/>
        <a:lstStyle/>
        <a:p>
          <a:pPr rtl="0"/>
          <a:r>
            <a:rPr lang="ru-RU" dirty="0" smtClean="0"/>
            <a:t>Гражданско-правовая</a:t>
          </a:r>
          <a:endParaRPr lang="ru-RU" dirty="0"/>
        </a:p>
      </dgm:t>
    </dgm:pt>
    <dgm:pt modelId="{766E7824-38DC-43CF-A86F-83F9A325A860}" type="parTrans" cxnId="{F3DBA12E-8D08-48F7-B564-82D85619C25E}">
      <dgm:prSet/>
      <dgm:spPr/>
      <dgm:t>
        <a:bodyPr/>
        <a:lstStyle/>
        <a:p>
          <a:endParaRPr lang="ru-RU"/>
        </a:p>
      </dgm:t>
    </dgm:pt>
    <dgm:pt modelId="{E1414664-AB5C-442D-B897-C60B403101C3}" type="sibTrans" cxnId="{F3DBA12E-8D08-48F7-B564-82D85619C25E}">
      <dgm:prSet/>
      <dgm:spPr/>
      <dgm:t>
        <a:bodyPr/>
        <a:lstStyle/>
        <a:p>
          <a:endParaRPr lang="ru-RU"/>
        </a:p>
      </dgm:t>
    </dgm:pt>
    <dgm:pt modelId="{F04ABDE5-E389-42E3-99E8-830238A7C8A8}">
      <dgm:prSet/>
      <dgm:spPr/>
      <dgm:t>
        <a:bodyPr/>
        <a:lstStyle/>
        <a:p>
          <a:pPr rtl="0"/>
          <a:r>
            <a:rPr lang="ru-RU" smtClean="0"/>
            <a:t>Налоговая</a:t>
          </a:r>
          <a:endParaRPr lang="ru-RU"/>
        </a:p>
      </dgm:t>
    </dgm:pt>
    <dgm:pt modelId="{DBA9909B-1BB5-4E08-9765-813AD15CF64C}" type="parTrans" cxnId="{2DFE5624-E30D-4AD2-BBC4-FE54B240CD51}">
      <dgm:prSet/>
      <dgm:spPr/>
      <dgm:t>
        <a:bodyPr/>
        <a:lstStyle/>
        <a:p>
          <a:endParaRPr lang="ru-RU"/>
        </a:p>
      </dgm:t>
    </dgm:pt>
    <dgm:pt modelId="{96348B02-18EA-431E-8814-510F79F488CD}" type="sibTrans" cxnId="{2DFE5624-E30D-4AD2-BBC4-FE54B240CD51}">
      <dgm:prSet/>
      <dgm:spPr/>
      <dgm:t>
        <a:bodyPr/>
        <a:lstStyle/>
        <a:p>
          <a:endParaRPr lang="ru-RU"/>
        </a:p>
      </dgm:t>
    </dgm:pt>
    <dgm:pt modelId="{A526CF58-92C7-4797-9C03-952DB872A4AF}">
      <dgm:prSet/>
      <dgm:spPr/>
      <dgm:t>
        <a:bodyPr/>
        <a:lstStyle/>
        <a:p>
          <a:pPr rtl="0"/>
          <a:r>
            <a:rPr lang="ru-RU" smtClean="0"/>
            <a:t>Административная</a:t>
          </a:r>
          <a:endParaRPr lang="ru-RU"/>
        </a:p>
      </dgm:t>
    </dgm:pt>
    <dgm:pt modelId="{15F2E85B-C875-4738-8B71-DA7B09ED088E}" type="parTrans" cxnId="{223B32D6-7593-4213-831A-CFE0FEFCE4D1}">
      <dgm:prSet/>
      <dgm:spPr/>
      <dgm:t>
        <a:bodyPr/>
        <a:lstStyle/>
        <a:p>
          <a:endParaRPr lang="ru-RU"/>
        </a:p>
      </dgm:t>
    </dgm:pt>
    <dgm:pt modelId="{D14C9420-8878-4963-8B6F-B3C22249A738}" type="sibTrans" cxnId="{223B32D6-7593-4213-831A-CFE0FEFCE4D1}">
      <dgm:prSet/>
      <dgm:spPr/>
      <dgm:t>
        <a:bodyPr/>
        <a:lstStyle/>
        <a:p>
          <a:endParaRPr lang="ru-RU"/>
        </a:p>
      </dgm:t>
    </dgm:pt>
    <dgm:pt modelId="{C8879C68-AA52-423A-861E-FAD2EBF7E48C}">
      <dgm:prSet/>
      <dgm:spPr/>
      <dgm:t>
        <a:bodyPr/>
        <a:lstStyle/>
        <a:p>
          <a:pPr rtl="0"/>
          <a:r>
            <a:rPr lang="ru-RU" dirty="0" smtClean="0"/>
            <a:t>Уголовная</a:t>
          </a:r>
          <a:endParaRPr lang="ru-RU" dirty="0"/>
        </a:p>
      </dgm:t>
    </dgm:pt>
    <dgm:pt modelId="{60475D3C-D3AB-4922-A692-E22454C1EBAE}" type="parTrans" cxnId="{3C1C48E9-2958-4493-9D5D-B9F3D75C1F7D}">
      <dgm:prSet/>
      <dgm:spPr/>
      <dgm:t>
        <a:bodyPr/>
        <a:lstStyle/>
        <a:p>
          <a:endParaRPr lang="ru-RU"/>
        </a:p>
      </dgm:t>
    </dgm:pt>
    <dgm:pt modelId="{70F6D973-ABB5-4071-8576-DC1826538674}" type="sibTrans" cxnId="{3C1C48E9-2958-4493-9D5D-B9F3D75C1F7D}">
      <dgm:prSet/>
      <dgm:spPr/>
      <dgm:t>
        <a:bodyPr/>
        <a:lstStyle/>
        <a:p>
          <a:endParaRPr lang="ru-RU"/>
        </a:p>
      </dgm:t>
    </dgm:pt>
    <dgm:pt modelId="{521B5038-EE07-424F-BDC9-41598D85363F}">
      <dgm:prSet/>
      <dgm:spPr/>
      <dgm:t>
        <a:bodyPr/>
        <a:lstStyle/>
        <a:p>
          <a:endParaRPr lang="ru-RU" dirty="0"/>
        </a:p>
      </dgm:t>
    </dgm:pt>
    <dgm:pt modelId="{ED379C82-6B70-4A80-A8F9-5265C085A852}" type="parTrans" cxnId="{5F604016-6836-41C1-ADD8-A7E01952BCB4}">
      <dgm:prSet/>
      <dgm:spPr/>
      <dgm:t>
        <a:bodyPr/>
        <a:lstStyle/>
        <a:p>
          <a:endParaRPr lang="ru-RU"/>
        </a:p>
      </dgm:t>
    </dgm:pt>
    <dgm:pt modelId="{0C27D3E7-9F8D-47EE-AA6F-718A979949A3}" type="sibTrans" cxnId="{5F604016-6836-41C1-ADD8-A7E01952BCB4}">
      <dgm:prSet/>
      <dgm:spPr/>
      <dgm:t>
        <a:bodyPr/>
        <a:lstStyle/>
        <a:p>
          <a:endParaRPr lang="ru-RU"/>
        </a:p>
      </dgm:t>
    </dgm:pt>
    <dgm:pt modelId="{8A0D37AE-BE6E-44C3-8711-BEEC85071026}">
      <dgm:prSet/>
      <dgm:spPr/>
      <dgm:t>
        <a:bodyPr/>
        <a:lstStyle/>
        <a:p>
          <a:endParaRPr lang="ru-RU" dirty="0"/>
        </a:p>
      </dgm:t>
    </dgm:pt>
    <dgm:pt modelId="{0DBAA8ED-774D-493C-AB3A-4ACE8A8C39ED}" type="parTrans" cxnId="{35730BDE-AA4C-4D96-94EC-6AC3113B6783}">
      <dgm:prSet/>
      <dgm:spPr/>
      <dgm:t>
        <a:bodyPr/>
        <a:lstStyle/>
        <a:p>
          <a:endParaRPr lang="ru-RU"/>
        </a:p>
      </dgm:t>
    </dgm:pt>
    <dgm:pt modelId="{D0D6768E-99C2-426C-A6E7-F3A6360A0734}" type="sibTrans" cxnId="{35730BDE-AA4C-4D96-94EC-6AC3113B6783}">
      <dgm:prSet/>
      <dgm:spPr/>
      <dgm:t>
        <a:bodyPr/>
        <a:lstStyle/>
        <a:p>
          <a:endParaRPr lang="ru-RU"/>
        </a:p>
      </dgm:t>
    </dgm:pt>
    <dgm:pt modelId="{8D1BFA01-233B-4841-B69D-2336EA21037A}">
      <dgm:prSet/>
      <dgm:spPr/>
      <dgm:t>
        <a:bodyPr/>
        <a:lstStyle/>
        <a:p>
          <a:r>
            <a:rPr lang="ru-RU" dirty="0" smtClean="0"/>
            <a:t>Ст. 123.4. ГК РФ</a:t>
          </a:r>
          <a:endParaRPr lang="ru-RU" dirty="0"/>
        </a:p>
      </dgm:t>
    </dgm:pt>
    <dgm:pt modelId="{2A0BA22C-7EF3-4F7F-9A25-4B91DFEE8EF3}" type="parTrans" cxnId="{FC24D4AA-1254-479C-9194-FC52130C9555}">
      <dgm:prSet/>
      <dgm:spPr/>
      <dgm:t>
        <a:bodyPr/>
        <a:lstStyle/>
        <a:p>
          <a:endParaRPr lang="ru-RU"/>
        </a:p>
      </dgm:t>
    </dgm:pt>
    <dgm:pt modelId="{C85FEDF4-E1BB-45F1-AB52-6A783A230C78}" type="sibTrans" cxnId="{FC24D4AA-1254-479C-9194-FC52130C9555}">
      <dgm:prSet/>
      <dgm:spPr/>
      <dgm:t>
        <a:bodyPr/>
        <a:lstStyle/>
        <a:p>
          <a:endParaRPr lang="ru-RU"/>
        </a:p>
      </dgm:t>
    </dgm:pt>
    <dgm:pt modelId="{14A64084-DD1B-4B14-BD7C-DC2D09736538}">
      <dgm:prSet/>
      <dgm:spPr/>
      <dgm:t>
        <a:bodyPr/>
        <a:lstStyle/>
        <a:p>
          <a:endParaRPr lang="ru-RU" dirty="0"/>
        </a:p>
      </dgm:t>
    </dgm:pt>
    <dgm:pt modelId="{FAD215F3-9B19-4B8F-A549-CF53CF0DA00F}" type="parTrans" cxnId="{E7F89B66-82E3-4E32-A7A7-B66A90D19BCC}">
      <dgm:prSet/>
      <dgm:spPr/>
      <dgm:t>
        <a:bodyPr/>
        <a:lstStyle/>
        <a:p>
          <a:endParaRPr lang="ru-RU"/>
        </a:p>
      </dgm:t>
    </dgm:pt>
    <dgm:pt modelId="{000714B7-BF2A-46D2-81E3-04670C0546CC}" type="sibTrans" cxnId="{E7F89B66-82E3-4E32-A7A7-B66A90D19BCC}">
      <dgm:prSet/>
      <dgm:spPr/>
      <dgm:t>
        <a:bodyPr/>
        <a:lstStyle/>
        <a:p>
          <a:endParaRPr lang="ru-RU"/>
        </a:p>
      </dgm:t>
    </dgm:pt>
    <dgm:pt modelId="{D1B8B816-4527-4104-A169-65786BDF7EA8}">
      <dgm:prSet/>
      <dgm:spPr/>
      <dgm:t>
        <a:bodyPr/>
        <a:lstStyle/>
        <a:p>
          <a:r>
            <a:rPr lang="ru-RU" dirty="0" smtClean="0"/>
            <a:t>Ст. 5.27.1. КоАП</a:t>
          </a:r>
          <a:endParaRPr lang="ru-RU" dirty="0"/>
        </a:p>
      </dgm:t>
    </dgm:pt>
    <dgm:pt modelId="{28BDA894-04AC-4261-BF88-B5C3BE486690}" type="parTrans" cxnId="{1F726B1D-D3C8-4DD6-AE06-81DE0B0231D1}">
      <dgm:prSet/>
      <dgm:spPr/>
      <dgm:t>
        <a:bodyPr/>
        <a:lstStyle/>
        <a:p>
          <a:endParaRPr lang="ru-RU"/>
        </a:p>
      </dgm:t>
    </dgm:pt>
    <dgm:pt modelId="{0C2A0386-792D-4ABE-B2DB-D88EAB21C7D5}" type="sibTrans" cxnId="{1F726B1D-D3C8-4DD6-AE06-81DE0B0231D1}">
      <dgm:prSet/>
      <dgm:spPr/>
      <dgm:t>
        <a:bodyPr/>
        <a:lstStyle/>
        <a:p>
          <a:endParaRPr lang="ru-RU"/>
        </a:p>
      </dgm:t>
    </dgm:pt>
    <dgm:pt modelId="{52EB6186-2ABF-4204-96CE-C40345DFE943}">
      <dgm:prSet/>
      <dgm:spPr/>
      <dgm:t>
        <a:bodyPr/>
        <a:lstStyle/>
        <a:p>
          <a:r>
            <a:rPr lang="ru-RU" dirty="0" smtClean="0"/>
            <a:t>Ст. 15.11. КоАП </a:t>
          </a:r>
          <a:endParaRPr lang="ru-RU" dirty="0"/>
        </a:p>
      </dgm:t>
    </dgm:pt>
    <dgm:pt modelId="{96912DA6-C326-4FE7-99A2-BBFF596B58FB}" type="parTrans" cxnId="{2D974F14-B18F-4846-AB8A-1054CBB4D216}">
      <dgm:prSet/>
      <dgm:spPr/>
      <dgm:t>
        <a:bodyPr/>
        <a:lstStyle/>
        <a:p>
          <a:endParaRPr lang="ru-RU"/>
        </a:p>
      </dgm:t>
    </dgm:pt>
    <dgm:pt modelId="{D27E0806-0B55-493A-BB16-C47021677AB8}" type="sibTrans" cxnId="{2D974F14-B18F-4846-AB8A-1054CBB4D216}">
      <dgm:prSet/>
      <dgm:spPr/>
      <dgm:t>
        <a:bodyPr/>
        <a:lstStyle/>
        <a:p>
          <a:endParaRPr lang="ru-RU"/>
        </a:p>
      </dgm:t>
    </dgm:pt>
    <dgm:pt modelId="{42E9665A-6647-477C-8B3E-C4BDF72DDB88}">
      <dgm:prSet/>
      <dgm:spPr/>
      <dgm:t>
        <a:bodyPr/>
        <a:lstStyle/>
        <a:p>
          <a:r>
            <a:rPr lang="ru-RU" dirty="0" smtClean="0"/>
            <a:t>Ст. 19.7. КоАП</a:t>
          </a:r>
          <a:endParaRPr lang="ru-RU" dirty="0"/>
        </a:p>
      </dgm:t>
    </dgm:pt>
    <dgm:pt modelId="{BA41A0A7-C081-4B5A-AB1A-BA35C101D0E0}" type="parTrans" cxnId="{0EDC32AE-EC40-4BFD-8092-A7EDBDC08357}">
      <dgm:prSet/>
      <dgm:spPr/>
      <dgm:t>
        <a:bodyPr/>
        <a:lstStyle/>
        <a:p>
          <a:endParaRPr lang="ru-RU"/>
        </a:p>
      </dgm:t>
    </dgm:pt>
    <dgm:pt modelId="{B4C8001F-8A46-49E4-AB6D-BD6B05924F86}" type="sibTrans" cxnId="{0EDC32AE-EC40-4BFD-8092-A7EDBDC08357}">
      <dgm:prSet/>
      <dgm:spPr/>
      <dgm:t>
        <a:bodyPr/>
        <a:lstStyle/>
        <a:p>
          <a:endParaRPr lang="ru-RU"/>
        </a:p>
      </dgm:t>
    </dgm:pt>
    <dgm:pt modelId="{702C435C-C08C-429F-8CA1-D4D21B914872}">
      <dgm:prSet/>
      <dgm:spPr/>
      <dgm:t>
        <a:bodyPr/>
        <a:lstStyle/>
        <a:p>
          <a:r>
            <a:rPr lang="ru-RU" dirty="0" smtClean="0"/>
            <a:t>Ст. 19.28. КоАП</a:t>
          </a:r>
          <a:endParaRPr lang="ru-RU" dirty="0"/>
        </a:p>
      </dgm:t>
    </dgm:pt>
    <dgm:pt modelId="{988434B2-518D-476F-A63E-5DAD80F01F21}" type="parTrans" cxnId="{39659EE1-CA91-436F-9C63-0B62DB31558E}">
      <dgm:prSet/>
      <dgm:spPr/>
      <dgm:t>
        <a:bodyPr/>
        <a:lstStyle/>
        <a:p>
          <a:endParaRPr lang="ru-RU"/>
        </a:p>
      </dgm:t>
    </dgm:pt>
    <dgm:pt modelId="{1E393679-FB6F-44F9-9765-A2A278160453}" type="sibTrans" cxnId="{39659EE1-CA91-436F-9C63-0B62DB31558E}">
      <dgm:prSet/>
      <dgm:spPr/>
      <dgm:t>
        <a:bodyPr/>
        <a:lstStyle/>
        <a:p>
          <a:endParaRPr lang="ru-RU"/>
        </a:p>
      </dgm:t>
    </dgm:pt>
    <dgm:pt modelId="{2B496AE1-4425-4ADA-A22C-2821A4209061}">
      <dgm:prSet/>
      <dgm:spPr/>
      <dgm:t>
        <a:bodyPr/>
        <a:lstStyle/>
        <a:p>
          <a:r>
            <a:rPr lang="ru-RU" dirty="0" smtClean="0"/>
            <a:t>Ст. 17.1. КоАП</a:t>
          </a:r>
          <a:endParaRPr lang="ru-RU" dirty="0"/>
        </a:p>
      </dgm:t>
    </dgm:pt>
    <dgm:pt modelId="{0D7E31E4-796B-4A16-A62B-19F6D1DC5EB5}" type="parTrans" cxnId="{53587E5D-1B7D-4BE7-8843-EE556649ED80}">
      <dgm:prSet/>
      <dgm:spPr/>
      <dgm:t>
        <a:bodyPr/>
        <a:lstStyle/>
        <a:p>
          <a:endParaRPr lang="ru-RU"/>
        </a:p>
      </dgm:t>
    </dgm:pt>
    <dgm:pt modelId="{47A7AB5B-036E-49FC-B551-FF09F635442D}" type="sibTrans" cxnId="{53587E5D-1B7D-4BE7-8843-EE556649ED80}">
      <dgm:prSet/>
      <dgm:spPr/>
      <dgm:t>
        <a:bodyPr/>
        <a:lstStyle/>
        <a:p>
          <a:endParaRPr lang="ru-RU"/>
        </a:p>
      </dgm:t>
    </dgm:pt>
    <dgm:pt modelId="{8BDE5D81-BB61-44FF-8FA7-042F50860853}">
      <dgm:prSet/>
      <dgm:spPr/>
      <dgm:t>
        <a:bodyPr/>
        <a:lstStyle/>
        <a:p>
          <a:endParaRPr lang="ru-RU" dirty="0"/>
        </a:p>
      </dgm:t>
    </dgm:pt>
    <dgm:pt modelId="{D569FB0B-D18F-480D-8F69-65AE411422FA}" type="parTrans" cxnId="{D8A8D453-4306-483C-A53A-196C804F7FDC}">
      <dgm:prSet/>
      <dgm:spPr/>
      <dgm:t>
        <a:bodyPr/>
        <a:lstStyle/>
        <a:p>
          <a:endParaRPr lang="ru-RU"/>
        </a:p>
      </dgm:t>
    </dgm:pt>
    <dgm:pt modelId="{49B7868C-94B0-430F-BA3E-D5BC33321B5A}" type="sibTrans" cxnId="{D8A8D453-4306-483C-A53A-196C804F7FDC}">
      <dgm:prSet/>
      <dgm:spPr/>
      <dgm:t>
        <a:bodyPr/>
        <a:lstStyle/>
        <a:p>
          <a:endParaRPr lang="ru-RU"/>
        </a:p>
      </dgm:t>
    </dgm:pt>
    <dgm:pt modelId="{0A95362C-5A23-4B46-9F8E-0D1B2A9AA5EE}">
      <dgm:prSet/>
      <dgm:spPr/>
      <dgm:t>
        <a:bodyPr/>
        <a:lstStyle/>
        <a:p>
          <a:r>
            <a:rPr lang="ru-RU" dirty="0" smtClean="0"/>
            <a:t>И др.</a:t>
          </a:r>
          <a:endParaRPr lang="ru-RU" dirty="0"/>
        </a:p>
      </dgm:t>
    </dgm:pt>
    <dgm:pt modelId="{D2C0CB7B-0711-4C6C-8D61-8099493293B4}" type="parTrans" cxnId="{71C556D7-C649-47A8-B00E-C6FDB56BDAF6}">
      <dgm:prSet/>
      <dgm:spPr/>
      <dgm:t>
        <a:bodyPr/>
        <a:lstStyle/>
        <a:p>
          <a:endParaRPr lang="ru-RU"/>
        </a:p>
      </dgm:t>
    </dgm:pt>
    <dgm:pt modelId="{1E134F70-25EB-4911-8B33-EE29AB2E491A}" type="sibTrans" cxnId="{71C556D7-C649-47A8-B00E-C6FDB56BDAF6}">
      <dgm:prSet/>
      <dgm:spPr/>
      <dgm:t>
        <a:bodyPr/>
        <a:lstStyle/>
        <a:p>
          <a:endParaRPr lang="ru-RU"/>
        </a:p>
      </dgm:t>
    </dgm:pt>
    <dgm:pt modelId="{D2E48F40-D688-43BE-BF3A-780F15D91ADE}">
      <dgm:prSet/>
      <dgm:spPr/>
      <dgm:t>
        <a:bodyPr/>
        <a:lstStyle/>
        <a:p>
          <a:endParaRPr lang="ru-RU" dirty="0"/>
        </a:p>
      </dgm:t>
    </dgm:pt>
    <dgm:pt modelId="{23CD14AB-1A22-4A27-9ACB-644460280707}" type="parTrans" cxnId="{ABE03E20-E3E3-42F1-BC1F-679ED67A5448}">
      <dgm:prSet/>
      <dgm:spPr/>
      <dgm:t>
        <a:bodyPr/>
        <a:lstStyle/>
        <a:p>
          <a:endParaRPr lang="ru-RU"/>
        </a:p>
      </dgm:t>
    </dgm:pt>
    <dgm:pt modelId="{630DE138-7560-49D1-95EC-773875573331}" type="sibTrans" cxnId="{ABE03E20-E3E3-42F1-BC1F-679ED67A5448}">
      <dgm:prSet/>
      <dgm:spPr/>
      <dgm:t>
        <a:bodyPr/>
        <a:lstStyle/>
        <a:p>
          <a:endParaRPr lang="ru-RU"/>
        </a:p>
      </dgm:t>
    </dgm:pt>
    <dgm:pt modelId="{DC5BD6B3-9ABA-4F20-A076-376E11061E22}">
      <dgm:prSet/>
      <dgm:spPr/>
      <dgm:t>
        <a:bodyPr/>
        <a:lstStyle/>
        <a:p>
          <a:r>
            <a:rPr lang="ru-RU" dirty="0" smtClean="0"/>
            <a:t>Ст. 173.1. УК РФ</a:t>
          </a:r>
          <a:endParaRPr lang="ru-RU" dirty="0"/>
        </a:p>
      </dgm:t>
    </dgm:pt>
    <dgm:pt modelId="{6E3A1DF7-64A8-4E44-B203-288AE4A8F957}" type="parTrans" cxnId="{9DA22BEB-E1FF-42F1-8101-37611AE83C3B}">
      <dgm:prSet/>
      <dgm:spPr/>
      <dgm:t>
        <a:bodyPr/>
        <a:lstStyle/>
        <a:p>
          <a:endParaRPr lang="ru-RU"/>
        </a:p>
      </dgm:t>
    </dgm:pt>
    <dgm:pt modelId="{AEB86BCD-E6F0-4A17-AE43-0C2634442C7C}" type="sibTrans" cxnId="{9DA22BEB-E1FF-42F1-8101-37611AE83C3B}">
      <dgm:prSet/>
      <dgm:spPr/>
      <dgm:t>
        <a:bodyPr/>
        <a:lstStyle/>
        <a:p>
          <a:endParaRPr lang="ru-RU"/>
        </a:p>
      </dgm:t>
    </dgm:pt>
    <dgm:pt modelId="{9E3066E5-7E21-4831-B0F1-B0FDEF48C62F}">
      <dgm:prSet/>
      <dgm:spPr/>
      <dgm:t>
        <a:bodyPr/>
        <a:lstStyle/>
        <a:p>
          <a:endParaRPr lang="ru-RU" dirty="0"/>
        </a:p>
      </dgm:t>
    </dgm:pt>
    <dgm:pt modelId="{C1861D39-1CFD-4E82-A89D-A960C6660CE3}" type="parTrans" cxnId="{6599DF2A-F90E-4509-B389-939A41EC8E9A}">
      <dgm:prSet/>
      <dgm:spPr/>
      <dgm:t>
        <a:bodyPr/>
        <a:lstStyle/>
        <a:p>
          <a:endParaRPr lang="ru-RU"/>
        </a:p>
      </dgm:t>
    </dgm:pt>
    <dgm:pt modelId="{FC3728FD-3916-443F-B943-C900F3B75A08}" type="sibTrans" cxnId="{6599DF2A-F90E-4509-B389-939A41EC8E9A}">
      <dgm:prSet/>
      <dgm:spPr/>
      <dgm:t>
        <a:bodyPr/>
        <a:lstStyle/>
        <a:p>
          <a:endParaRPr lang="ru-RU"/>
        </a:p>
      </dgm:t>
    </dgm:pt>
    <dgm:pt modelId="{756276E5-C603-4E27-ACB7-BE46E5110EAC}">
      <dgm:prSet/>
      <dgm:spPr/>
      <dgm:t>
        <a:bodyPr/>
        <a:lstStyle/>
        <a:p>
          <a:r>
            <a:rPr lang="ru-RU" dirty="0" smtClean="0"/>
            <a:t>Ст. 199 УК РФ</a:t>
          </a:r>
          <a:endParaRPr lang="ru-RU" dirty="0"/>
        </a:p>
      </dgm:t>
    </dgm:pt>
    <dgm:pt modelId="{C03B1CD0-038E-499D-985A-9C881438F703}" type="parTrans" cxnId="{F06B3403-8C9D-4009-B548-A0ECFB80BBE0}">
      <dgm:prSet/>
      <dgm:spPr/>
      <dgm:t>
        <a:bodyPr/>
        <a:lstStyle/>
        <a:p>
          <a:endParaRPr lang="ru-RU"/>
        </a:p>
      </dgm:t>
    </dgm:pt>
    <dgm:pt modelId="{21103475-1250-4E18-835B-AE5D8D8447B0}" type="sibTrans" cxnId="{F06B3403-8C9D-4009-B548-A0ECFB80BBE0}">
      <dgm:prSet/>
      <dgm:spPr/>
      <dgm:t>
        <a:bodyPr/>
        <a:lstStyle/>
        <a:p>
          <a:endParaRPr lang="ru-RU"/>
        </a:p>
      </dgm:t>
    </dgm:pt>
    <dgm:pt modelId="{F8770E9A-5D62-41A9-B22B-92348A2F7BD8}">
      <dgm:prSet/>
      <dgm:spPr/>
      <dgm:t>
        <a:bodyPr/>
        <a:lstStyle/>
        <a:p>
          <a:endParaRPr lang="ru-RU" dirty="0"/>
        </a:p>
      </dgm:t>
    </dgm:pt>
    <dgm:pt modelId="{09599E06-EE79-4FB8-8F9C-24334E41CD98}" type="parTrans" cxnId="{8A8057A3-487B-400A-ADDD-82771FD56A99}">
      <dgm:prSet/>
      <dgm:spPr/>
      <dgm:t>
        <a:bodyPr/>
        <a:lstStyle/>
        <a:p>
          <a:endParaRPr lang="ru-RU"/>
        </a:p>
      </dgm:t>
    </dgm:pt>
    <dgm:pt modelId="{AB656A84-B988-4B0D-866A-CC3F8F8CE58C}" type="sibTrans" cxnId="{8A8057A3-487B-400A-ADDD-82771FD56A99}">
      <dgm:prSet/>
      <dgm:spPr/>
      <dgm:t>
        <a:bodyPr/>
        <a:lstStyle/>
        <a:p>
          <a:endParaRPr lang="ru-RU"/>
        </a:p>
      </dgm:t>
    </dgm:pt>
    <dgm:pt modelId="{080C4E1A-9066-4EA8-BDA4-DB09EF473992}">
      <dgm:prSet/>
      <dgm:spPr/>
      <dgm:t>
        <a:bodyPr/>
        <a:lstStyle/>
        <a:p>
          <a:r>
            <a:rPr lang="ru-RU" dirty="0" smtClean="0"/>
            <a:t>И др.</a:t>
          </a:r>
          <a:endParaRPr lang="ru-RU" dirty="0"/>
        </a:p>
      </dgm:t>
    </dgm:pt>
    <dgm:pt modelId="{51FD1701-97F9-4AF6-932C-F01D8286CEAA}" type="parTrans" cxnId="{B30AB9A3-B888-47E7-AC6A-606F22FAA039}">
      <dgm:prSet/>
      <dgm:spPr/>
      <dgm:t>
        <a:bodyPr/>
        <a:lstStyle/>
        <a:p>
          <a:endParaRPr lang="ru-RU"/>
        </a:p>
      </dgm:t>
    </dgm:pt>
    <dgm:pt modelId="{945600D6-6A1C-4C4D-99A5-7FE42CB01108}" type="sibTrans" cxnId="{B30AB9A3-B888-47E7-AC6A-606F22FAA039}">
      <dgm:prSet/>
      <dgm:spPr/>
      <dgm:t>
        <a:bodyPr/>
        <a:lstStyle/>
        <a:p>
          <a:endParaRPr lang="ru-RU"/>
        </a:p>
      </dgm:t>
    </dgm:pt>
    <dgm:pt modelId="{7CA9CF70-13BE-42ED-91D8-36D0C19F5839}">
      <dgm:prSet/>
      <dgm:spPr/>
      <dgm:t>
        <a:bodyPr/>
        <a:lstStyle/>
        <a:p>
          <a:endParaRPr lang="ru-RU" dirty="0"/>
        </a:p>
      </dgm:t>
    </dgm:pt>
    <dgm:pt modelId="{83ACD91D-676D-4072-A186-AA9951AC4444}" type="parTrans" cxnId="{2DB0DBC1-A975-40AC-95DE-7F5F0092EAE6}">
      <dgm:prSet/>
      <dgm:spPr/>
      <dgm:t>
        <a:bodyPr/>
        <a:lstStyle/>
        <a:p>
          <a:endParaRPr lang="ru-RU"/>
        </a:p>
      </dgm:t>
    </dgm:pt>
    <dgm:pt modelId="{AFE46447-A7CB-4978-9DFC-4AE552F67E9C}" type="sibTrans" cxnId="{2DB0DBC1-A975-40AC-95DE-7F5F0092EAE6}">
      <dgm:prSet/>
      <dgm:spPr/>
      <dgm:t>
        <a:bodyPr/>
        <a:lstStyle/>
        <a:p>
          <a:endParaRPr lang="ru-RU"/>
        </a:p>
      </dgm:t>
    </dgm:pt>
    <dgm:pt modelId="{6B085AD1-582D-411E-987A-C1DABD81CD53}">
      <dgm:prSet/>
      <dgm:spPr/>
      <dgm:t>
        <a:bodyPr/>
        <a:lstStyle/>
        <a:p>
          <a:r>
            <a:rPr lang="ru-RU" dirty="0" smtClean="0"/>
            <a:t>Ст. 327 УК РФ</a:t>
          </a:r>
          <a:endParaRPr lang="ru-RU" dirty="0"/>
        </a:p>
      </dgm:t>
    </dgm:pt>
    <dgm:pt modelId="{7BB12C86-F9E8-4A7B-A8B7-5879201834FA}" type="parTrans" cxnId="{744A9E3B-032E-45E4-9B50-8AA02340DFDA}">
      <dgm:prSet/>
      <dgm:spPr/>
      <dgm:t>
        <a:bodyPr/>
        <a:lstStyle/>
        <a:p>
          <a:endParaRPr lang="ru-RU"/>
        </a:p>
      </dgm:t>
    </dgm:pt>
    <dgm:pt modelId="{74AAEE51-F651-4C99-8FDD-6ADE8644283C}" type="sibTrans" cxnId="{744A9E3B-032E-45E4-9B50-8AA02340DFDA}">
      <dgm:prSet/>
      <dgm:spPr/>
      <dgm:t>
        <a:bodyPr/>
        <a:lstStyle/>
        <a:p>
          <a:endParaRPr lang="ru-RU"/>
        </a:p>
      </dgm:t>
    </dgm:pt>
    <dgm:pt modelId="{C85150F8-9463-449E-BF15-12203206B28B}">
      <dgm:prSet/>
      <dgm:spPr/>
      <dgm:t>
        <a:bodyPr/>
        <a:lstStyle/>
        <a:p>
          <a:endParaRPr lang="ru-RU" dirty="0"/>
        </a:p>
      </dgm:t>
    </dgm:pt>
    <dgm:pt modelId="{2EA8007C-3FD2-46FE-BF99-E35B5A7CD6FF}" type="parTrans" cxnId="{80EFA72C-AD3A-4CA4-9DCB-DF6D8343D251}">
      <dgm:prSet/>
      <dgm:spPr/>
      <dgm:t>
        <a:bodyPr/>
        <a:lstStyle/>
        <a:p>
          <a:endParaRPr lang="ru-RU"/>
        </a:p>
      </dgm:t>
    </dgm:pt>
    <dgm:pt modelId="{58F8FE7B-22E2-4F85-80B3-73B10AACB3F9}" type="sibTrans" cxnId="{80EFA72C-AD3A-4CA4-9DCB-DF6D8343D251}">
      <dgm:prSet/>
      <dgm:spPr/>
      <dgm:t>
        <a:bodyPr/>
        <a:lstStyle/>
        <a:p>
          <a:endParaRPr lang="ru-RU"/>
        </a:p>
      </dgm:t>
    </dgm:pt>
    <dgm:pt modelId="{B50A7A30-CCE0-4D2D-8A6C-595D4215D1F4}">
      <dgm:prSet/>
      <dgm:spPr/>
      <dgm:t>
        <a:bodyPr/>
        <a:lstStyle/>
        <a:p>
          <a:endParaRPr lang="ru-RU" dirty="0"/>
        </a:p>
      </dgm:t>
    </dgm:pt>
    <dgm:pt modelId="{E55F2767-09E9-494F-920E-DC71C252A6F6}" type="parTrans" cxnId="{13E35ACC-2AA1-4927-9A84-08DB50CD9D59}">
      <dgm:prSet/>
      <dgm:spPr/>
      <dgm:t>
        <a:bodyPr/>
        <a:lstStyle/>
        <a:p>
          <a:endParaRPr lang="ru-RU"/>
        </a:p>
      </dgm:t>
    </dgm:pt>
    <dgm:pt modelId="{5DD8BE80-374A-4802-8526-6D73E54B4D46}" type="sibTrans" cxnId="{13E35ACC-2AA1-4927-9A84-08DB50CD9D59}">
      <dgm:prSet/>
      <dgm:spPr/>
      <dgm:t>
        <a:bodyPr/>
        <a:lstStyle/>
        <a:p>
          <a:endParaRPr lang="ru-RU"/>
        </a:p>
      </dgm:t>
    </dgm:pt>
    <dgm:pt modelId="{DF04E880-2865-44BC-BCCE-87D4DF282D5E}">
      <dgm:prSet/>
      <dgm:spPr/>
      <dgm:t>
        <a:bodyPr/>
        <a:lstStyle/>
        <a:p>
          <a:r>
            <a:rPr lang="ru-RU" dirty="0" smtClean="0"/>
            <a:t>Глава 16 НК РФ</a:t>
          </a:r>
          <a:endParaRPr lang="ru-RU" dirty="0"/>
        </a:p>
      </dgm:t>
    </dgm:pt>
    <dgm:pt modelId="{6AEF1EF0-8435-409A-82C4-3B2D66426D90}" type="sibTrans" cxnId="{A049DABE-7F59-47DA-A6F2-DA765CAD271E}">
      <dgm:prSet/>
      <dgm:spPr/>
      <dgm:t>
        <a:bodyPr/>
        <a:lstStyle/>
        <a:p>
          <a:endParaRPr lang="ru-RU"/>
        </a:p>
      </dgm:t>
    </dgm:pt>
    <dgm:pt modelId="{1269D55D-E09B-4497-B9DA-D5365F2AA999}" type="parTrans" cxnId="{A049DABE-7F59-47DA-A6F2-DA765CAD271E}">
      <dgm:prSet/>
      <dgm:spPr/>
      <dgm:t>
        <a:bodyPr/>
        <a:lstStyle/>
        <a:p>
          <a:endParaRPr lang="ru-RU"/>
        </a:p>
      </dgm:t>
    </dgm:pt>
    <dgm:pt modelId="{63D5D38A-6832-4D02-8D38-3EFAFE759EF7}">
      <dgm:prSet/>
      <dgm:spPr/>
      <dgm:t>
        <a:bodyPr/>
        <a:lstStyle/>
        <a:p>
          <a:r>
            <a:rPr lang="ru-RU" dirty="0" smtClean="0"/>
            <a:t>И др.</a:t>
          </a:r>
          <a:endParaRPr lang="ru-RU" dirty="0"/>
        </a:p>
      </dgm:t>
    </dgm:pt>
    <dgm:pt modelId="{5645AC8D-3C00-4D1A-BDA9-F767CBBDC30E}" type="parTrans" cxnId="{408666AB-02A7-4F1E-B77E-9B0047F821D9}">
      <dgm:prSet/>
      <dgm:spPr/>
      <dgm:t>
        <a:bodyPr/>
        <a:lstStyle/>
        <a:p>
          <a:endParaRPr lang="ru-RU"/>
        </a:p>
      </dgm:t>
    </dgm:pt>
    <dgm:pt modelId="{AC027229-0A1D-4455-9E96-D7872B6EEF44}" type="sibTrans" cxnId="{408666AB-02A7-4F1E-B77E-9B0047F821D9}">
      <dgm:prSet/>
      <dgm:spPr/>
      <dgm:t>
        <a:bodyPr/>
        <a:lstStyle/>
        <a:p>
          <a:endParaRPr lang="ru-RU"/>
        </a:p>
      </dgm:t>
    </dgm:pt>
    <dgm:pt modelId="{A8B1BDCE-3136-4104-9733-99D809C49D2C}">
      <dgm:prSet/>
      <dgm:spPr/>
      <dgm:t>
        <a:bodyPr/>
        <a:lstStyle/>
        <a:p>
          <a:endParaRPr lang="ru-RU" dirty="0"/>
        </a:p>
      </dgm:t>
    </dgm:pt>
    <dgm:pt modelId="{910AADA0-59B8-4A7D-88DE-A9A35B81ECF9}" type="parTrans" cxnId="{04B995E9-720B-4BC9-9D82-E0E7B36D1248}">
      <dgm:prSet/>
      <dgm:spPr/>
      <dgm:t>
        <a:bodyPr/>
        <a:lstStyle/>
        <a:p>
          <a:endParaRPr lang="ru-RU"/>
        </a:p>
      </dgm:t>
    </dgm:pt>
    <dgm:pt modelId="{3D6266AD-AE8E-4EF8-9218-31401B4D4EB1}" type="sibTrans" cxnId="{04B995E9-720B-4BC9-9D82-E0E7B36D1248}">
      <dgm:prSet/>
      <dgm:spPr/>
      <dgm:t>
        <a:bodyPr/>
        <a:lstStyle/>
        <a:p>
          <a:endParaRPr lang="ru-RU"/>
        </a:p>
      </dgm:t>
    </dgm:pt>
    <dgm:pt modelId="{7F0BEA06-E4E1-4946-8D20-5D213A3D6123}" type="pres">
      <dgm:prSet presAssocID="{4A832475-5CA8-4839-BFF5-45DF0A9DE8A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A95D3F-0F08-4A9A-94A9-A199336744F3}" type="pres">
      <dgm:prSet presAssocID="{3ED948B7-BBDB-472C-890C-197EBF0FC68C}" presName="composite" presStyleCnt="0"/>
      <dgm:spPr/>
      <dgm:t>
        <a:bodyPr/>
        <a:lstStyle/>
        <a:p>
          <a:endParaRPr lang="ru-RU"/>
        </a:p>
      </dgm:t>
    </dgm:pt>
    <dgm:pt modelId="{C02EECB3-8C7B-41BA-A5B8-C89F6186F0CA}" type="pres">
      <dgm:prSet presAssocID="{3ED948B7-BBDB-472C-890C-197EBF0FC68C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7A7519-D689-4DD3-BAAA-634E4ED604C8}" type="pres">
      <dgm:prSet presAssocID="{3ED948B7-BBDB-472C-890C-197EBF0FC68C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1DFB3A-4FF2-4CC7-A6BE-683CAC7EF9DE}" type="pres">
      <dgm:prSet presAssocID="{E1414664-AB5C-442D-B897-C60B403101C3}" presName="space" presStyleCnt="0"/>
      <dgm:spPr/>
      <dgm:t>
        <a:bodyPr/>
        <a:lstStyle/>
        <a:p>
          <a:endParaRPr lang="ru-RU"/>
        </a:p>
      </dgm:t>
    </dgm:pt>
    <dgm:pt modelId="{96CAEFC7-AD0C-4727-86B2-3745E600B746}" type="pres">
      <dgm:prSet presAssocID="{F04ABDE5-E389-42E3-99E8-830238A7C8A8}" presName="composite" presStyleCnt="0"/>
      <dgm:spPr/>
      <dgm:t>
        <a:bodyPr/>
        <a:lstStyle/>
        <a:p>
          <a:endParaRPr lang="ru-RU"/>
        </a:p>
      </dgm:t>
    </dgm:pt>
    <dgm:pt modelId="{93C11088-3316-4C33-BE9B-58C73350454D}" type="pres">
      <dgm:prSet presAssocID="{F04ABDE5-E389-42E3-99E8-830238A7C8A8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01295C-FDE4-4F33-B9B9-8D2ECDB294B0}" type="pres">
      <dgm:prSet presAssocID="{F04ABDE5-E389-42E3-99E8-830238A7C8A8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8C79A3-26E8-49BD-919B-C161898CD8DD}" type="pres">
      <dgm:prSet presAssocID="{96348B02-18EA-431E-8814-510F79F488CD}" presName="space" presStyleCnt="0"/>
      <dgm:spPr/>
      <dgm:t>
        <a:bodyPr/>
        <a:lstStyle/>
        <a:p>
          <a:endParaRPr lang="ru-RU"/>
        </a:p>
      </dgm:t>
    </dgm:pt>
    <dgm:pt modelId="{A5201930-1B3A-426E-9849-18EBCD5C6C4B}" type="pres">
      <dgm:prSet presAssocID="{A526CF58-92C7-4797-9C03-952DB872A4AF}" presName="composite" presStyleCnt="0"/>
      <dgm:spPr/>
      <dgm:t>
        <a:bodyPr/>
        <a:lstStyle/>
        <a:p>
          <a:endParaRPr lang="ru-RU"/>
        </a:p>
      </dgm:t>
    </dgm:pt>
    <dgm:pt modelId="{213D5B6F-A10F-458E-93BB-5D1E1A56EA5E}" type="pres">
      <dgm:prSet presAssocID="{A526CF58-92C7-4797-9C03-952DB872A4AF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F30B6A-E382-4091-9CF0-12116FC0261C}" type="pres">
      <dgm:prSet presAssocID="{A526CF58-92C7-4797-9C03-952DB872A4AF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DEC027-ABCE-4A83-A0A3-DFFC34029DAA}" type="pres">
      <dgm:prSet presAssocID="{D14C9420-8878-4963-8B6F-B3C22249A738}" presName="space" presStyleCnt="0"/>
      <dgm:spPr/>
      <dgm:t>
        <a:bodyPr/>
        <a:lstStyle/>
        <a:p>
          <a:endParaRPr lang="ru-RU"/>
        </a:p>
      </dgm:t>
    </dgm:pt>
    <dgm:pt modelId="{12D7CF24-7973-4BCF-94E6-B9DA6AB42BAE}" type="pres">
      <dgm:prSet presAssocID="{C8879C68-AA52-423A-861E-FAD2EBF7E48C}" presName="composite" presStyleCnt="0"/>
      <dgm:spPr/>
      <dgm:t>
        <a:bodyPr/>
        <a:lstStyle/>
        <a:p>
          <a:endParaRPr lang="ru-RU"/>
        </a:p>
      </dgm:t>
    </dgm:pt>
    <dgm:pt modelId="{3F72FA1A-8023-475F-BA00-E26DC81D4F6B}" type="pres">
      <dgm:prSet presAssocID="{C8879C68-AA52-423A-861E-FAD2EBF7E48C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8FBE16-9092-47FC-8606-6FCF03D282F6}" type="pres">
      <dgm:prSet presAssocID="{C8879C68-AA52-423A-861E-FAD2EBF7E48C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DBEAE1-A4B5-4F6F-8973-B4C6699FB95E}" type="presOf" srcId="{8A0D37AE-BE6E-44C3-8711-BEEC85071026}" destId="{E97A7519-D689-4DD3-BAAA-634E4ED604C8}" srcOrd="0" destOrd="0" presId="urn:microsoft.com/office/officeart/2005/8/layout/hList1"/>
    <dgm:cxn modelId="{2DFE5624-E30D-4AD2-BBC4-FE54B240CD51}" srcId="{4A832475-5CA8-4839-BFF5-45DF0A9DE8AF}" destId="{F04ABDE5-E389-42E3-99E8-830238A7C8A8}" srcOrd="1" destOrd="0" parTransId="{DBA9909B-1BB5-4E08-9765-813AD15CF64C}" sibTransId="{96348B02-18EA-431E-8814-510F79F488CD}"/>
    <dgm:cxn modelId="{5F604016-6836-41C1-ADD8-A7E01952BCB4}" srcId="{F04ABDE5-E389-42E3-99E8-830238A7C8A8}" destId="{521B5038-EE07-424F-BDC9-41598D85363F}" srcOrd="0" destOrd="0" parTransId="{ED379C82-6B70-4A80-A8F9-5265C085A852}" sibTransId="{0C27D3E7-9F8D-47EE-AA6F-718A979949A3}"/>
    <dgm:cxn modelId="{50AB463F-46C9-4A25-9336-F76D6F770D21}" type="presOf" srcId="{F04ABDE5-E389-42E3-99E8-830238A7C8A8}" destId="{93C11088-3316-4C33-BE9B-58C73350454D}" srcOrd="0" destOrd="0" presId="urn:microsoft.com/office/officeart/2005/8/layout/hList1"/>
    <dgm:cxn modelId="{408666AB-02A7-4F1E-B77E-9B0047F821D9}" srcId="{3ED948B7-BBDB-472C-890C-197EBF0FC68C}" destId="{63D5D38A-6832-4D02-8D38-3EFAFE759EF7}" srcOrd="2" destOrd="0" parTransId="{5645AC8D-3C00-4D1A-BDA9-F767CBBDC30E}" sibTransId="{AC027229-0A1D-4455-9E96-D7872B6EEF44}"/>
    <dgm:cxn modelId="{35730BDE-AA4C-4D96-94EC-6AC3113B6783}" srcId="{3ED948B7-BBDB-472C-890C-197EBF0FC68C}" destId="{8A0D37AE-BE6E-44C3-8711-BEEC85071026}" srcOrd="0" destOrd="0" parTransId="{0DBAA8ED-774D-493C-AB3A-4ACE8A8C39ED}" sibTransId="{D0D6768E-99C2-426C-A6E7-F3A6360A0734}"/>
    <dgm:cxn modelId="{2D974F14-B18F-4846-AB8A-1054CBB4D216}" srcId="{A526CF58-92C7-4797-9C03-952DB872A4AF}" destId="{52EB6186-2ABF-4204-96CE-C40345DFE943}" srcOrd="1" destOrd="0" parTransId="{96912DA6-C326-4FE7-99A2-BBFF596B58FB}" sibTransId="{D27E0806-0B55-493A-BB16-C47021677AB8}"/>
    <dgm:cxn modelId="{F9CE63B9-A2EA-4340-A66C-4565D8A440D4}" type="presOf" srcId="{C85150F8-9463-449E-BF15-12203206B28B}" destId="{9801295C-FDE4-4F33-B9B9-8D2ECDB294B0}" srcOrd="0" destOrd="3" presId="urn:microsoft.com/office/officeart/2005/8/layout/hList1"/>
    <dgm:cxn modelId="{F06B3403-8C9D-4009-B548-A0ECFB80BBE0}" srcId="{C8879C68-AA52-423A-861E-FAD2EBF7E48C}" destId="{756276E5-C603-4E27-ACB7-BE46E5110EAC}" srcOrd="2" destOrd="0" parTransId="{C03B1CD0-038E-499D-985A-9C881438F703}" sibTransId="{21103475-1250-4E18-835B-AE5D8D8447B0}"/>
    <dgm:cxn modelId="{E1D66D5B-9EC1-40A4-9D58-F76198C819F3}" type="presOf" srcId="{080C4E1A-9066-4EA8-BDA4-DB09EF473992}" destId="{F98FBE16-9092-47FC-8606-6FCF03D282F6}" srcOrd="0" destOrd="4" presId="urn:microsoft.com/office/officeart/2005/8/layout/hList1"/>
    <dgm:cxn modelId="{04B995E9-720B-4BC9-9D82-E0E7B36D1248}" srcId="{3ED948B7-BBDB-472C-890C-197EBF0FC68C}" destId="{A8B1BDCE-3136-4104-9733-99D809C49D2C}" srcOrd="3" destOrd="0" parTransId="{910AADA0-59B8-4A7D-88DE-A9A35B81ECF9}" sibTransId="{3D6266AD-AE8E-4EF8-9218-31401B4D4EB1}"/>
    <dgm:cxn modelId="{53587E5D-1B7D-4BE7-8843-EE556649ED80}" srcId="{A526CF58-92C7-4797-9C03-952DB872A4AF}" destId="{2B496AE1-4425-4ADA-A22C-2821A4209061}" srcOrd="2" destOrd="0" parTransId="{0D7E31E4-796B-4A16-A62B-19F6D1DC5EB5}" sibTransId="{47A7AB5B-036E-49FC-B551-FF09F635442D}"/>
    <dgm:cxn modelId="{744A9E3B-032E-45E4-9B50-8AA02340DFDA}" srcId="{C8879C68-AA52-423A-861E-FAD2EBF7E48C}" destId="{6B085AD1-582D-411E-987A-C1DABD81CD53}" srcOrd="3" destOrd="0" parTransId="{7BB12C86-F9E8-4A7B-A8B7-5879201834FA}" sibTransId="{74AAEE51-F651-4C99-8FDD-6ADE8644283C}"/>
    <dgm:cxn modelId="{FA4C9503-5932-43FF-8D1D-184D6699780E}" type="presOf" srcId="{756276E5-C603-4E27-ACB7-BE46E5110EAC}" destId="{F98FBE16-9092-47FC-8606-6FCF03D282F6}" srcOrd="0" destOrd="2" presId="urn:microsoft.com/office/officeart/2005/8/layout/hList1"/>
    <dgm:cxn modelId="{497ABBA6-4241-422D-B1C7-267219412B34}" type="presOf" srcId="{D1B8B816-4527-4104-A169-65786BDF7EA8}" destId="{34F30B6A-E382-4091-9CF0-12116FC0261C}" srcOrd="0" destOrd="0" presId="urn:microsoft.com/office/officeart/2005/8/layout/hList1"/>
    <dgm:cxn modelId="{6E63952E-06EF-4140-B2B6-B72E6DE6BBFF}" type="presOf" srcId="{14A64084-DD1B-4B14-BD7C-DC2D09736538}" destId="{E97A7519-D689-4DD3-BAAA-634E4ED604C8}" srcOrd="0" destOrd="4" presId="urn:microsoft.com/office/officeart/2005/8/layout/hList1"/>
    <dgm:cxn modelId="{223B32D6-7593-4213-831A-CFE0FEFCE4D1}" srcId="{4A832475-5CA8-4839-BFF5-45DF0A9DE8AF}" destId="{A526CF58-92C7-4797-9C03-952DB872A4AF}" srcOrd="2" destOrd="0" parTransId="{15F2E85B-C875-4738-8B71-DA7B09ED088E}" sibTransId="{D14C9420-8878-4963-8B6F-B3C22249A738}"/>
    <dgm:cxn modelId="{C363E007-376C-40F2-990F-10E175CB2ECB}" type="presOf" srcId="{8D1BFA01-233B-4841-B69D-2336EA21037A}" destId="{E97A7519-D689-4DD3-BAAA-634E4ED604C8}" srcOrd="0" destOrd="1" presId="urn:microsoft.com/office/officeart/2005/8/layout/hList1"/>
    <dgm:cxn modelId="{E7F89B66-82E3-4E32-A7A7-B66A90D19BCC}" srcId="{3ED948B7-BBDB-472C-890C-197EBF0FC68C}" destId="{14A64084-DD1B-4B14-BD7C-DC2D09736538}" srcOrd="4" destOrd="0" parTransId="{FAD215F3-9B19-4B8F-A549-CF53CF0DA00F}" sibTransId="{000714B7-BF2A-46D2-81E3-04670C0546CC}"/>
    <dgm:cxn modelId="{53DC563A-D90B-4632-8FFE-9EE0D6CF817F}" type="presOf" srcId="{B50A7A30-CCE0-4D2D-8A6C-595D4215D1F4}" destId="{9801295C-FDE4-4F33-B9B9-8D2ECDB294B0}" srcOrd="0" destOrd="2" presId="urn:microsoft.com/office/officeart/2005/8/layout/hList1"/>
    <dgm:cxn modelId="{0633B9A0-0B2B-4686-AE44-0E902DCAF745}" type="presOf" srcId="{52EB6186-2ABF-4204-96CE-C40345DFE943}" destId="{34F30B6A-E382-4091-9CF0-12116FC0261C}" srcOrd="0" destOrd="1" presId="urn:microsoft.com/office/officeart/2005/8/layout/hList1"/>
    <dgm:cxn modelId="{13E35ACC-2AA1-4927-9A84-08DB50CD9D59}" srcId="{F04ABDE5-E389-42E3-99E8-830238A7C8A8}" destId="{B50A7A30-CCE0-4D2D-8A6C-595D4215D1F4}" srcOrd="2" destOrd="0" parTransId="{E55F2767-09E9-494F-920E-DC71C252A6F6}" sibTransId="{5DD8BE80-374A-4802-8526-6D73E54B4D46}"/>
    <dgm:cxn modelId="{9DA22BEB-E1FF-42F1-8101-37611AE83C3B}" srcId="{C8879C68-AA52-423A-861E-FAD2EBF7E48C}" destId="{DC5BD6B3-9ABA-4F20-A076-376E11061E22}" srcOrd="1" destOrd="0" parTransId="{6E3A1DF7-64A8-4E44-B203-288AE4A8F957}" sibTransId="{AEB86BCD-E6F0-4A17-AE43-0C2634442C7C}"/>
    <dgm:cxn modelId="{7D71BB48-CB35-4CB6-B129-9905C1B86669}" type="presOf" srcId="{9E3066E5-7E21-4831-B0F1-B0FDEF48C62F}" destId="{F98FBE16-9092-47FC-8606-6FCF03D282F6}" srcOrd="0" destOrd="7" presId="urn:microsoft.com/office/officeart/2005/8/layout/hList1"/>
    <dgm:cxn modelId="{D8E4B04B-6054-4141-8956-B4560F85919F}" type="presOf" srcId="{7CA9CF70-13BE-42ED-91D8-36D0C19F5839}" destId="{F98FBE16-9092-47FC-8606-6FCF03D282F6}" srcOrd="0" destOrd="5" presId="urn:microsoft.com/office/officeart/2005/8/layout/hList1"/>
    <dgm:cxn modelId="{1F726B1D-D3C8-4DD6-AE06-81DE0B0231D1}" srcId="{A526CF58-92C7-4797-9C03-952DB872A4AF}" destId="{D1B8B816-4527-4104-A169-65786BDF7EA8}" srcOrd="0" destOrd="0" parTransId="{28BDA894-04AC-4261-BF88-B5C3BE486690}" sibTransId="{0C2A0386-792D-4ABE-B2DB-D88EAB21C7D5}"/>
    <dgm:cxn modelId="{DDE65C46-FBD3-4026-B883-B0045AB739A1}" type="presOf" srcId="{A8B1BDCE-3136-4104-9733-99D809C49D2C}" destId="{E97A7519-D689-4DD3-BAAA-634E4ED604C8}" srcOrd="0" destOrd="3" presId="urn:microsoft.com/office/officeart/2005/8/layout/hList1"/>
    <dgm:cxn modelId="{D8A8D453-4306-483C-A53A-196C804F7FDC}" srcId="{A526CF58-92C7-4797-9C03-952DB872A4AF}" destId="{8BDE5D81-BB61-44FF-8FA7-042F50860853}" srcOrd="6" destOrd="0" parTransId="{D569FB0B-D18F-480D-8F69-65AE411422FA}" sibTransId="{49B7868C-94B0-430F-BA3E-D5BC33321B5A}"/>
    <dgm:cxn modelId="{AB0E6763-C085-494D-A8AC-8E50078913D3}" type="presOf" srcId="{F8770E9A-5D62-41A9-B22B-92348A2F7BD8}" destId="{F98FBE16-9092-47FC-8606-6FCF03D282F6}" srcOrd="0" destOrd="6" presId="urn:microsoft.com/office/officeart/2005/8/layout/hList1"/>
    <dgm:cxn modelId="{A624E486-813A-4513-95F2-AC7A548D830F}" type="presOf" srcId="{521B5038-EE07-424F-BDC9-41598D85363F}" destId="{9801295C-FDE4-4F33-B9B9-8D2ECDB294B0}" srcOrd="0" destOrd="0" presId="urn:microsoft.com/office/officeart/2005/8/layout/hList1"/>
    <dgm:cxn modelId="{72CB7A0A-DA65-4A26-BC2C-23EEF4439FEC}" type="presOf" srcId="{8BDE5D81-BB61-44FF-8FA7-042F50860853}" destId="{34F30B6A-E382-4091-9CF0-12116FC0261C}" srcOrd="0" destOrd="6" presId="urn:microsoft.com/office/officeart/2005/8/layout/hList1"/>
    <dgm:cxn modelId="{3E620C4A-BA7D-4F28-89FE-1F8BFE0A2D92}" type="presOf" srcId="{63D5D38A-6832-4D02-8D38-3EFAFE759EF7}" destId="{E97A7519-D689-4DD3-BAAA-634E4ED604C8}" srcOrd="0" destOrd="2" presId="urn:microsoft.com/office/officeart/2005/8/layout/hList1"/>
    <dgm:cxn modelId="{26A55F2D-40BE-4ACF-BEE3-142962E6BE69}" type="presOf" srcId="{6B085AD1-582D-411E-987A-C1DABD81CD53}" destId="{F98FBE16-9092-47FC-8606-6FCF03D282F6}" srcOrd="0" destOrd="3" presId="urn:microsoft.com/office/officeart/2005/8/layout/hList1"/>
    <dgm:cxn modelId="{A8904101-4245-41C4-8B25-EA8129DF87F1}" type="presOf" srcId="{A526CF58-92C7-4797-9C03-952DB872A4AF}" destId="{213D5B6F-A10F-458E-93BB-5D1E1A56EA5E}" srcOrd="0" destOrd="0" presId="urn:microsoft.com/office/officeart/2005/8/layout/hList1"/>
    <dgm:cxn modelId="{BCFD6333-7C6D-480C-A1BC-DC6672944262}" type="presOf" srcId="{42E9665A-6647-477C-8B3E-C4BDF72DDB88}" destId="{34F30B6A-E382-4091-9CF0-12116FC0261C}" srcOrd="0" destOrd="3" presId="urn:microsoft.com/office/officeart/2005/8/layout/hList1"/>
    <dgm:cxn modelId="{B30AB9A3-B888-47E7-AC6A-606F22FAA039}" srcId="{C8879C68-AA52-423A-861E-FAD2EBF7E48C}" destId="{080C4E1A-9066-4EA8-BDA4-DB09EF473992}" srcOrd="4" destOrd="0" parTransId="{51FD1701-97F9-4AF6-932C-F01D8286CEAA}" sibTransId="{945600D6-6A1C-4C4D-99A5-7FE42CB01108}"/>
    <dgm:cxn modelId="{A049DABE-7F59-47DA-A6F2-DA765CAD271E}" srcId="{F04ABDE5-E389-42E3-99E8-830238A7C8A8}" destId="{DF04E880-2865-44BC-BCCE-87D4DF282D5E}" srcOrd="1" destOrd="0" parTransId="{1269D55D-E09B-4497-B9DA-D5365F2AA999}" sibTransId="{6AEF1EF0-8435-409A-82C4-3B2D66426D90}"/>
    <dgm:cxn modelId="{8A8057A3-487B-400A-ADDD-82771FD56A99}" srcId="{C8879C68-AA52-423A-861E-FAD2EBF7E48C}" destId="{F8770E9A-5D62-41A9-B22B-92348A2F7BD8}" srcOrd="6" destOrd="0" parTransId="{09599E06-EE79-4FB8-8F9C-24334E41CD98}" sibTransId="{AB656A84-B988-4B0D-866A-CC3F8F8CE58C}"/>
    <dgm:cxn modelId="{104C9C60-304E-438F-A6E9-555ED608D705}" type="presOf" srcId="{C8879C68-AA52-423A-861E-FAD2EBF7E48C}" destId="{3F72FA1A-8023-475F-BA00-E26DC81D4F6B}" srcOrd="0" destOrd="0" presId="urn:microsoft.com/office/officeart/2005/8/layout/hList1"/>
    <dgm:cxn modelId="{39659EE1-CA91-436F-9C63-0B62DB31558E}" srcId="{A526CF58-92C7-4797-9C03-952DB872A4AF}" destId="{702C435C-C08C-429F-8CA1-D4D21B914872}" srcOrd="4" destOrd="0" parTransId="{988434B2-518D-476F-A63E-5DAD80F01F21}" sibTransId="{1E393679-FB6F-44F9-9765-A2A278160453}"/>
    <dgm:cxn modelId="{810ED1BF-BC26-4197-ABB3-8CE1143249CD}" type="presOf" srcId="{702C435C-C08C-429F-8CA1-D4D21B914872}" destId="{34F30B6A-E382-4091-9CF0-12116FC0261C}" srcOrd="0" destOrd="4" presId="urn:microsoft.com/office/officeart/2005/8/layout/hList1"/>
    <dgm:cxn modelId="{3C1C48E9-2958-4493-9D5D-B9F3D75C1F7D}" srcId="{4A832475-5CA8-4839-BFF5-45DF0A9DE8AF}" destId="{C8879C68-AA52-423A-861E-FAD2EBF7E48C}" srcOrd="3" destOrd="0" parTransId="{60475D3C-D3AB-4922-A692-E22454C1EBAE}" sibTransId="{70F6D973-ABB5-4071-8576-DC1826538674}"/>
    <dgm:cxn modelId="{50D6F042-5374-428D-B140-3261231B7E0A}" type="presOf" srcId="{3ED948B7-BBDB-472C-890C-197EBF0FC68C}" destId="{C02EECB3-8C7B-41BA-A5B8-C89F6186F0CA}" srcOrd="0" destOrd="0" presId="urn:microsoft.com/office/officeart/2005/8/layout/hList1"/>
    <dgm:cxn modelId="{3A0D9D63-8622-4567-84E5-D2DA92761354}" type="presOf" srcId="{0A95362C-5A23-4B46-9F8E-0D1B2A9AA5EE}" destId="{34F30B6A-E382-4091-9CF0-12116FC0261C}" srcOrd="0" destOrd="5" presId="urn:microsoft.com/office/officeart/2005/8/layout/hList1"/>
    <dgm:cxn modelId="{2FD61E44-1037-4FE8-B46D-DC22F081A888}" type="presOf" srcId="{D2E48F40-D688-43BE-BF3A-780F15D91ADE}" destId="{F98FBE16-9092-47FC-8606-6FCF03D282F6}" srcOrd="0" destOrd="0" presId="urn:microsoft.com/office/officeart/2005/8/layout/hList1"/>
    <dgm:cxn modelId="{80EFA72C-AD3A-4CA4-9DCB-DF6D8343D251}" srcId="{F04ABDE5-E389-42E3-99E8-830238A7C8A8}" destId="{C85150F8-9463-449E-BF15-12203206B28B}" srcOrd="3" destOrd="0" parTransId="{2EA8007C-3FD2-46FE-BF99-E35B5A7CD6FF}" sibTransId="{58F8FE7B-22E2-4F85-80B3-73B10AACB3F9}"/>
    <dgm:cxn modelId="{2DB0DBC1-A975-40AC-95DE-7F5F0092EAE6}" srcId="{C8879C68-AA52-423A-861E-FAD2EBF7E48C}" destId="{7CA9CF70-13BE-42ED-91D8-36D0C19F5839}" srcOrd="5" destOrd="0" parTransId="{83ACD91D-676D-4072-A186-AA9951AC4444}" sibTransId="{AFE46447-A7CB-4978-9DFC-4AE552F67E9C}"/>
    <dgm:cxn modelId="{ABE03E20-E3E3-42F1-BC1F-679ED67A5448}" srcId="{C8879C68-AA52-423A-861E-FAD2EBF7E48C}" destId="{D2E48F40-D688-43BE-BF3A-780F15D91ADE}" srcOrd="0" destOrd="0" parTransId="{23CD14AB-1A22-4A27-9ACB-644460280707}" sibTransId="{630DE138-7560-49D1-95EC-773875573331}"/>
    <dgm:cxn modelId="{6599DF2A-F90E-4509-B389-939A41EC8E9A}" srcId="{C8879C68-AA52-423A-861E-FAD2EBF7E48C}" destId="{9E3066E5-7E21-4831-B0F1-B0FDEF48C62F}" srcOrd="7" destOrd="0" parTransId="{C1861D39-1CFD-4E82-A89D-A960C6660CE3}" sibTransId="{FC3728FD-3916-443F-B943-C900F3B75A08}"/>
    <dgm:cxn modelId="{41D5BD96-9A7E-42EE-AE0D-48133D547E1F}" type="presOf" srcId="{DF04E880-2865-44BC-BCCE-87D4DF282D5E}" destId="{9801295C-FDE4-4F33-B9B9-8D2ECDB294B0}" srcOrd="0" destOrd="1" presId="urn:microsoft.com/office/officeart/2005/8/layout/hList1"/>
    <dgm:cxn modelId="{6A3E2682-40A3-43EB-BC02-6EA31DA361FC}" type="presOf" srcId="{DC5BD6B3-9ABA-4F20-A076-376E11061E22}" destId="{F98FBE16-9092-47FC-8606-6FCF03D282F6}" srcOrd="0" destOrd="1" presId="urn:microsoft.com/office/officeart/2005/8/layout/hList1"/>
    <dgm:cxn modelId="{B5AC00CB-6E22-4A3B-9489-27EDCF165597}" type="presOf" srcId="{4A832475-5CA8-4839-BFF5-45DF0A9DE8AF}" destId="{7F0BEA06-E4E1-4946-8D20-5D213A3D6123}" srcOrd="0" destOrd="0" presId="urn:microsoft.com/office/officeart/2005/8/layout/hList1"/>
    <dgm:cxn modelId="{FC24D4AA-1254-479C-9194-FC52130C9555}" srcId="{3ED948B7-BBDB-472C-890C-197EBF0FC68C}" destId="{8D1BFA01-233B-4841-B69D-2336EA21037A}" srcOrd="1" destOrd="0" parTransId="{2A0BA22C-7EF3-4F7F-9A25-4B91DFEE8EF3}" sibTransId="{C85FEDF4-E1BB-45F1-AB52-6A783A230C78}"/>
    <dgm:cxn modelId="{0EDC32AE-EC40-4BFD-8092-A7EDBDC08357}" srcId="{A526CF58-92C7-4797-9C03-952DB872A4AF}" destId="{42E9665A-6647-477C-8B3E-C4BDF72DDB88}" srcOrd="3" destOrd="0" parTransId="{BA41A0A7-C081-4B5A-AB1A-BA35C101D0E0}" sibTransId="{B4C8001F-8A46-49E4-AB6D-BD6B05924F86}"/>
    <dgm:cxn modelId="{B52BB038-6722-441E-B02A-C884535A7143}" type="presOf" srcId="{2B496AE1-4425-4ADA-A22C-2821A4209061}" destId="{34F30B6A-E382-4091-9CF0-12116FC0261C}" srcOrd="0" destOrd="2" presId="urn:microsoft.com/office/officeart/2005/8/layout/hList1"/>
    <dgm:cxn modelId="{71C556D7-C649-47A8-B00E-C6FDB56BDAF6}" srcId="{A526CF58-92C7-4797-9C03-952DB872A4AF}" destId="{0A95362C-5A23-4B46-9F8E-0D1B2A9AA5EE}" srcOrd="5" destOrd="0" parTransId="{D2C0CB7B-0711-4C6C-8D61-8099493293B4}" sibTransId="{1E134F70-25EB-4911-8B33-EE29AB2E491A}"/>
    <dgm:cxn modelId="{F3DBA12E-8D08-48F7-B564-82D85619C25E}" srcId="{4A832475-5CA8-4839-BFF5-45DF0A9DE8AF}" destId="{3ED948B7-BBDB-472C-890C-197EBF0FC68C}" srcOrd="0" destOrd="0" parTransId="{766E7824-38DC-43CF-A86F-83F9A325A860}" sibTransId="{E1414664-AB5C-442D-B897-C60B403101C3}"/>
    <dgm:cxn modelId="{A794C29A-06A8-4436-B111-A1D1C7949BCF}" type="presParOf" srcId="{7F0BEA06-E4E1-4946-8D20-5D213A3D6123}" destId="{8EA95D3F-0F08-4A9A-94A9-A199336744F3}" srcOrd="0" destOrd="0" presId="urn:microsoft.com/office/officeart/2005/8/layout/hList1"/>
    <dgm:cxn modelId="{74102BA0-4DE3-452C-99F2-5D505AD86A20}" type="presParOf" srcId="{8EA95D3F-0F08-4A9A-94A9-A199336744F3}" destId="{C02EECB3-8C7B-41BA-A5B8-C89F6186F0CA}" srcOrd="0" destOrd="0" presId="urn:microsoft.com/office/officeart/2005/8/layout/hList1"/>
    <dgm:cxn modelId="{6D3159C9-D0E8-4236-8AFF-56C629B50208}" type="presParOf" srcId="{8EA95D3F-0F08-4A9A-94A9-A199336744F3}" destId="{E97A7519-D689-4DD3-BAAA-634E4ED604C8}" srcOrd="1" destOrd="0" presId="urn:microsoft.com/office/officeart/2005/8/layout/hList1"/>
    <dgm:cxn modelId="{904901B1-2D8E-4268-B595-32FCD43369D5}" type="presParOf" srcId="{7F0BEA06-E4E1-4946-8D20-5D213A3D6123}" destId="{7B1DFB3A-4FF2-4CC7-A6BE-683CAC7EF9DE}" srcOrd="1" destOrd="0" presId="urn:microsoft.com/office/officeart/2005/8/layout/hList1"/>
    <dgm:cxn modelId="{3129FFAF-5D26-4D8B-A862-65370C8CD4AC}" type="presParOf" srcId="{7F0BEA06-E4E1-4946-8D20-5D213A3D6123}" destId="{96CAEFC7-AD0C-4727-86B2-3745E600B746}" srcOrd="2" destOrd="0" presId="urn:microsoft.com/office/officeart/2005/8/layout/hList1"/>
    <dgm:cxn modelId="{C2E498B7-D72D-4E83-A3A3-AF6E4DCB1B16}" type="presParOf" srcId="{96CAEFC7-AD0C-4727-86B2-3745E600B746}" destId="{93C11088-3316-4C33-BE9B-58C73350454D}" srcOrd="0" destOrd="0" presId="urn:microsoft.com/office/officeart/2005/8/layout/hList1"/>
    <dgm:cxn modelId="{92EED09E-ED29-46F3-9733-95DD1AF8145A}" type="presParOf" srcId="{96CAEFC7-AD0C-4727-86B2-3745E600B746}" destId="{9801295C-FDE4-4F33-B9B9-8D2ECDB294B0}" srcOrd="1" destOrd="0" presId="urn:microsoft.com/office/officeart/2005/8/layout/hList1"/>
    <dgm:cxn modelId="{1613B300-925E-4016-A4E5-FED9466C2F19}" type="presParOf" srcId="{7F0BEA06-E4E1-4946-8D20-5D213A3D6123}" destId="{108C79A3-26E8-49BD-919B-C161898CD8DD}" srcOrd="3" destOrd="0" presId="urn:microsoft.com/office/officeart/2005/8/layout/hList1"/>
    <dgm:cxn modelId="{0BF1467A-D4B2-495D-9A8C-0FD596C4BA4D}" type="presParOf" srcId="{7F0BEA06-E4E1-4946-8D20-5D213A3D6123}" destId="{A5201930-1B3A-426E-9849-18EBCD5C6C4B}" srcOrd="4" destOrd="0" presId="urn:microsoft.com/office/officeart/2005/8/layout/hList1"/>
    <dgm:cxn modelId="{D285277B-BB84-4CD9-AF1A-4AB895DFBCE5}" type="presParOf" srcId="{A5201930-1B3A-426E-9849-18EBCD5C6C4B}" destId="{213D5B6F-A10F-458E-93BB-5D1E1A56EA5E}" srcOrd="0" destOrd="0" presId="urn:microsoft.com/office/officeart/2005/8/layout/hList1"/>
    <dgm:cxn modelId="{80D95513-2369-472E-8858-2E11F728E7F7}" type="presParOf" srcId="{A5201930-1B3A-426E-9849-18EBCD5C6C4B}" destId="{34F30B6A-E382-4091-9CF0-12116FC0261C}" srcOrd="1" destOrd="0" presId="urn:microsoft.com/office/officeart/2005/8/layout/hList1"/>
    <dgm:cxn modelId="{75FA9971-99A7-40A4-9FF1-F0FE4282ED2E}" type="presParOf" srcId="{7F0BEA06-E4E1-4946-8D20-5D213A3D6123}" destId="{34DEC027-ABCE-4A83-A0A3-DFFC34029DAA}" srcOrd="5" destOrd="0" presId="urn:microsoft.com/office/officeart/2005/8/layout/hList1"/>
    <dgm:cxn modelId="{8B3978C1-4F92-46FA-82FF-238CDDC6DA96}" type="presParOf" srcId="{7F0BEA06-E4E1-4946-8D20-5D213A3D6123}" destId="{12D7CF24-7973-4BCF-94E6-B9DA6AB42BAE}" srcOrd="6" destOrd="0" presId="urn:microsoft.com/office/officeart/2005/8/layout/hList1"/>
    <dgm:cxn modelId="{0214E86D-6050-4062-B7E6-6ED1DFA52F70}" type="presParOf" srcId="{12D7CF24-7973-4BCF-94E6-B9DA6AB42BAE}" destId="{3F72FA1A-8023-475F-BA00-E26DC81D4F6B}" srcOrd="0" destOrd="0" presId="urn:microsoft.com/office/officeart/2005/8/layout/hList1"/>
    <dgm:cxn modelId="{182300C0-7178-41F2-A70A-0BF5A7E079B2}" type="presParOf" srcId="{12D7CF24-7973-4BCF-94E6-B9DA6AB42BAE}" destId="{F98FBE16-9092-47FC-8606-6FCF03D282F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34AA0EB-1092-437D-968C-9546B6B1472B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393963B-A821-4E66-A8F3-C82E0632DC13}">
      <dgm:prSet/>
      <dgm:spPr/>
      <dgm:t>
        <a:bodyPr/>
        <a:lstStyle/>
        <a:p>
          <a:pPr rtl="0"/>
          <a:r>
            <a:rPr lang="ru-RU" smtClean="0"/>
            <a:t>Налоговая служба</a:t>
          </a:r>
          <a:endParaRPr lang="ru-RU"/>
        </a:p>
      </dgm:t>
    </dgm:pt>
    <dgm:pt modelId="{C2D3F377-A0B1-4FC2-B67C-3D31BEA75551}" type="parTrans" cxnId="{020F774C-F6B2-4223-AAC7-ECB86AA7C19D}">
      <dgm:prSet/>
      <dgm:spPr/>
      <dgm:t>
        <a:bodyPr/>
        <a:lstStyle/>
        <a:p>
          <a:endParaRPr lang="ru-RU"/>
        </a:p>
      </dgm:t>
    </dgm:pt>
    <dgm:pt modelId="{068869B1-5B48-4664-A15C-81B564A88F84}" type="sibTrans" cxnId="{020F774C-F6B2-4223-AAC7-ECB86AA7C19D}">
      <dgm:prSet/>
      <dgm:spPr/>
      <dgm:t>
        <a:bodyPr/>
        <a:lstStyle/>
        <a:p>
          <a:endParaRPr lang="ru-RU"/>
        </a:p>
      </dgm:t>
    </dgm:pt>
    <dgm:pt modelId="{3C6D76BD-EFEE-46C3-8545-4CF63B79CAD3}">
      <dgm:prSet/>
      <dgm:spPr/>
      <dgm:t>
        <a:bodyPr/>
        <a:lstStyle/>
        <a:p>
          <a:pPr rtl="0"/>
          <a:r>
            <a:rPr lang="ru-RU" dirty="0" smtClean="0"/>
            <a:t>Внебюджетные фонды (Пенсионный фонд РФ, Фонд социального страхования РФ)</a:t>
          </a:r>
          <a:endParaRPr lang="ru-RU" dirty="0"/>
        </a:p>
      </dgm:t>
    </dgm:pt>
    <dgm:pt modelId="{4BACE5A5-A46C-48FF-9346-F0DBCE277FA3}" type="parTrans" cxnId="{D9241205-6C98-4368-8D03-1DDA8A5206A5}">
      <dgm:prSet/>
      <dgm:spPr/>
      <dgm:t>
        <a:bodyPr/>
        <a:lstStyle/>
        <a:p>
          <a:endParaRPr lang="ru-RU"/>
        </a:p>
      </dgm:t>
    </dgm:pt>
    <dgm:pt modelId="{C37CC039-B51A-4019-97F7-4B3C11ADE7DB}" type="sibTrans" cxnId="{D9241205-6C98-4368-8D03-1DDA8A5206A5}">
      <dgm:prSet/>
      <dgm:spPr/>
      <dgm:t>
        <a:bodyPr/>
        <a:lstStyle/>
        <a:p>
          <a:endParaRPr lang="ru-RU"/>
        </a:p>
      </dgm:t>
    </dgm:pt>
    <dgm:pt modelId="{D9B09DD4-860F-4AA8-A5FF-C485A0FD99C4}">
      <dgm:prSet/>
      <dgm:spPr/>
      <dgm:t>
        <a:bodyPr/>
        <a:lstStyle/>
        <a:p>
          <a:pPr rtl="0"/>
          <a:r>
            <a:rPr lang="ru-RU" dirty="0" smtClean="0"/>
            <a:t>Органы прокуратуры</a:t>
          </a:r>
          <a:endParaRPr lang="ru-RU" dirty="0"/>
        </a:p>
      </dgm:t>
    </dgm:pt>
    <dgm:pt modelId="{52658D5C-B6AB-4AEA-AC11-483899388DCB}" type="parTrans" cxnId="{739ACCC9-DAE1-4097-ACC6-060842EAF585}">
      <dgm:prSet/>
      <dgm:spPr/>
      <dgm:t>
        <a:bodyPr/>
        <a:lstStyle/>
        <a:p>
          <a:endParaRPr lang="ru-RU"/>
        </a:p>
      </dgm:t>
    </dgm:pt>
    <dgm:pt modelId="{06FBE459-AAF3-40BA-A1CD-3F8494C0B957}" type="sibTrans" cxnId="{739ACCC9-DAE1-4097-ACC6-060842EAF585}">
      <dgm:prSet/>
      <dgm:spPr/>
      <dgm:t>
        <a:bodyPr/>
        <a:lstStyle/>
        <a:p>
          <a:endParaRPr lang="ru-RU"/>
        </a:p>
      </dgm:t>
    </dgm:pt>
    <dgm:pt modelId="{3BBFD193-402D-4B59-84CF-A38934D86394}">
      <dgm:prSet/>
      <dgm:spPr/>
      <dgm:t>
        <a:bodyPr/>
        <a:lstStyle/>
        <a:p>
          <a:pPr rtl="0"/>
          <a:r>
            <a:rPr lang="ru-RU" smtClean="0"/>
            <a:t>Полиция</a:t>
          </a:r>
          <a:endParaRPr lang="ru-RU"/>
        </a:p>
      </dgm:t>
    </dgm:pt>
    <dgm:pt modelId="{7535E215-ECD0-4F49-A848-DF7F581111B3}" type="parTrans" cxnId="{A0161BEA-1598-489D-B1E1-D100CFE7C872}">
      <dgm:prSet/>
      <dgm:spPr/>
      <dgm:t>
        <a:bodyPr/>
        <a:lstStyle/>
        <a:p>
          <a:endParaRPr lang="ru-RU"/>
        </a:p>
      </dgm:t>
    </dgm:pt>
    <dgm:pt modelId="{1D7D9F7A-CBD9-4184-A9E9-78D311449926}" type="sibTrans" cxnId="{A0161BEA-1598-489D-B1E1-D100CFE7C872}">
      <dgm:prSet/>
      <dgm:spPr/>
      <dgm:t>
        <a:bodyPr/>
        <a:lstStyle/>
        <a:p>
          <a:endParaRPr lang="ru-RU"/>
        </a:p>
      </dgm:t>
    </dgm:pt>
    <dgm:pt modelId="{C3DC2597-A769-41E6-A8EE-41B83BFACE5D}">
      <dgm:prSet/>
      <dgm:spPr/>
      <dgm:t>
        <a:bodyPr/>
        <a:lstStyle/>
        <a:p>
          <a:pPr rtl="0"/>
          <a:r>
            <a:rPr lang="ru-RU" dirty="0" smtClean="0"/>
            <a:t>Счетная палата</a:t>
          </a:r>
          <a:endParaRPr lang="ru-RU" dirty="0"/>
        </a:p>
      </dgm:t>
    </dgm:pt>
    <dgm:pt modelId="{2E27E24E-03A8-4972-9212-E1B4FEEAA333}" type="parTrans" cxnId="{BFC644CF-D855-4267-9CE2-636E4E0A4E23}">
      <dgm:prSet/>
      <dgm:spPr/>
      <dgm:t>
        <a:bodyPr/>
        <a:lstStyle/>
        <a:p>
          <a:endParaRPr lang="ru-RU"/>
        </a:p>
      </dgm:t>
    </dgm:pt>
    <dgm:pt modelId="{A878954D-28EE-4F90-B6A9-AC01048F732E}" type="sibTrans" cxnId="{BFC644CF-D855-4267-9CE2-636E4E0A4E23}">
      <dgm:prSet/>
      <dgm:spPr/>
      <dgm:t>
        <a:bodyPr/>
        <a:lstStyle/>
        <a:p>
          <a:endParaRPr lang="ru-RU"/>
        </a:p>
      </dgm:t>
    </dgm:pt>
    <dgm:pt modelId="{0FC2FE24-CFC6-49AB-A19A-1CDD233E537D}">
      <dgm:prSet/>
      <dgm:spPr/>
      <dgm:t>
        <a:bodyPr/>
        <a:lstStyle/>
        <a:p>
          <a:pPr rtl="0"/>
          <a:r>
            <a:rPr lang="ru-RU" smtClean="0"/>
            <a:t>Министерство юстиции РФ</a:t>
          </a:r>
          <a:endParaRPr lang="ru-RU"/>
        </a:p>
      </dgm:t>
    </dgm:pt>
    <dgm:pt modelId="{1EFF4AFB-BE9E-4ACF-BFF1-758E7C234900}" type="parTrans" cxnId="{981A500A-D987-4857-93C4-CC478886097F}">
      <dgm:prSet/>
      <dgm:spPr/>
      <dgm:t>
        <a:bodyPr/>
        <a:lstStyle/>
        <a:p>
          <a:endParaRPr lang="ru-RU"/>
        </a:p>
      </dgm:t>
    </dgm:pt>
    <dgm:pt modelId="{642982C8-C54E-4379-8D31-C326DE272143}" type="sibTrans" cxnId="{981A500A-D987-4857-93C4-CC478886097F}">
      <dgm:prSet/>
      <dgm:spPr/>
      <dgm:t>
        <a:bodyPr/>
        <a:lstStyle/>
        <a:p>
          <a:endParaRPr lang="ru-RU"/>
        </a:p>
      </dgm:t>
    </dgm:pt>
    <dgm:pt modelId="{69EB7202-EF4D-431E-898B-B1C3627AC158}">
      <dgm:prSet/>
      <dgm:spPr/>
      <dgm:t>
        <a:bodyPr/>
        <a:lstStyle/>
        <a:p>
          <a:pPr rtl="0"/>
          <a:r>
            <a:rPr lang="ru-RU" dirty="0" smtClean="0"/>
            <a:t>Противопожарная служба</a:t>
          </a:r>
          <a:endParaRPr lang="ru-RU" dirty="0"/>
        </a:p>
      </dgm:t>
    </dgm:pt>
    <dgm:pt modelId="{E686306F-15D6-44BD-95A6-AA6954F44E2C}" type="parTrans" cxnId="{060D3942-AC9C-4E79-822E-E34C6B143ECA}">
      <dgm:prSet/>
      <dgm:spPr/>
      <dgm:t>
        <a:bodyPr/>
        <a:lstStyle/>
        <a:p>
          <a:endParaRPr lang="ru-RU"/>
        </a:p>
      </dgm:t>
    </dgm:pt>
    <dgm:pt modelId="{DD9CC9D8-9B29-4B51-9DD9-8EB3D038477F}" type="sibTrans" cxnId="{060D3942-AC9C-4E79-822E-E34C6B143ECA}">
      <dgm:prSet/>
      <dgm:spPr/>
      <dgm:t>
        <a:bodyPr/>
        <a:lstStyle/>
        <a:p>
          <a:endParaRPr lang="ru-RU"/>
        </a:p>
      </dgm:t>
    </dgm:pt>
    <dgm:pt modelId="{BBD61607-6892-45CD-86A2-3E9BDAFD075E}">
      <dgm:prSet/>
      <dgm:spPr/>
      <dgm:t>
        <a:bodyPr/>
        <a:lstStyle/>
        <a:p>
          <a:pPr rtl="0"/>
          <a:r>
            <a:rPr lang="ru-RU" smtClean="0"/>
            <a:t>Инспекция труда</a:t>
          </a:r>
          <a:endParaRPr lang="ru-RU"/>
        </a:p>
      </dgm:t>
    </dgm:pt>
    <dgm:pt modelId="{0933D56C-EA9F-4FB8-8F63-07847848E6DC}" type="parTrans" cxnId="{4E0DC8E6-518A-4C87-B67E-26D00AE4DCB6}">
      <dgm:prSet/>
      <dgm:spPr/>
      <dgm:t>
        <a:bodyPr/>
        <a:lstStyle/>
        <a:p>
          <a:endParaRPr lang="ru-RU"/>
        </a:p>
      </dgm:t>
    </dgm:pt>
    <dgm:pt modelId="{B7B97A7D-93FF-43AA-809B-9E6F6A858C72}" type="sibTrans" cxnId="{4E0DC8E6-518A-4C87-B67E-26D00AE4DCB6}">
      <dgm:prSet/>
      <dgm:spPr/>
      <dgm:t>
        <a:bodyPr/>
        <a:lstStyle/>
        <a:p>
          <a:endParaRPr lang="ru-RU"/>
        </a:p>
      </dgm:t>
    </dgm:pt>
    <dgm:pt modelId="{5BE4B29A-8054-4354-87AE-2988E6E5AB08}">
      <dgm:prSet/>
      <dgm:spPr/>
      <dgm:t>
        <a:bodyPr/>
        <a:lstStyle/>
        <a:p>
          <a:pPr rtl="0"/>
          <a:r>
            <a:rPr lang="ru-RU" smtClean="0"/>
            <a:t>Санитарно-эпидемиологический надзор</a:t>
          </a:r>
          <a:endParaRPr lang="ru-RU"/>
        </a:p>
      </dgm:t>
    </dgm:pt>
    <dgm:pt modelId="{3F42C487-5C23-471F-A76A-0E71751412DA}" type="parTrans" cxnId="{BF03B26F-B0F1-4880-AC4D-DA7634F2A1A2}">
      <dgm:prSet/>
      <dgm:spPr/>
      <dgm:t>
        <a:bodyPr/>
        <a:lstStyle/>
        <a:p>
          <a:endParaRPr lang="ru-RU"/>
        </a:p>
      </dgm:t>
    </dgm:pt>
    <dgm:pt modelId="{DC07A434-3B8A-42E5-95B6-79DB118E56E8}" type="sibTrans" cxnId="{BF03B26F-B0F1-4880-AC4D-DA7634F2A1A2}">
      <dgm:prSet/>
      <dgm:spPr/>
      <dgm:t>
        <a:bodyPr/>
        <a:lstStyle/>
        <a:p>
          <a:endParaRPr lang="ru-RU"/>
        </a:p>
      </dgm:t>
    </dgm:pt>
    <dgm:pt modelId="{392A3390-9ED3-44BD-B0E9-1B189C98D19A}">
      <dgm:prSet/>
      <dgm:spPr/>
      <dgm:t>
        <a:bodyPr/>
        <a:lstStyle/>
        <a:p>
          <a:pPr rtl="0"/>
          <a:r>
            <a:rPr lang="ru-RU" smtClean="0"/>
            <a:t>Миграционная служба</a:t>
          </a:r>
          <a:endParaRPr lang="ru-RU"/>
        </a:p>
      </dgm:t>
    </dgm:pt>
    <dgm:pt modelId="{E9179F30-C097-4262-BDB0-8FB7B679B23E}" type="parTrans" cxnId="{D07945BF-EB9D-4293-9BD9-F38861AA1E42}">
      <dgm:prSet/>
      <dgm:spPr/>
      <dgm:t>
        <a:bodyPr/>
        <a:lstStyle/>
        <a:p>
          <a:endParaRPr lang="ru-RU"/>
        </a:p>
      </dgm:t>
    </dgm:pt>
    <dgm:pt modelId="{4D73CBDB-C5B0-44A5-8B86-7B2225F4DC18}" type="sibTrans" cxnId="{D07945BF-EB9D-4293-9BD9-F38861AA1E42}">
      <dgm:prSet/>
      <dgm:spPr/>
      <dgm:t>
        <a:bodyPr/>
        <a:lstStyle/>
        <a:p>
          <a:endParaRPr lang="ru-RU"/>
        </a:p>
      </dgm:t>
    </dgm:pt>
    <dgm:pt modelId="{D5247EFB-415A-4CCC-A812-0A41907C44A9}">
      <dgm:prSet/>
      <dgm:spPr/>
      <dgm:t>
        <a:bodyPr/>
        <a:lstStyle/>
        <a:p>
          <a:pPr rtl="0"/>
          <a:r>
            <a:rPr lang="ru-RU" smtClean="0"/>
            <a:t>Учреждения службы занятости</a:t>
          </a:r>
          <a:endParaRPr lang="ru-RU"/>
        </a:p>
      </dgm:t>
    </dgm:pt>
    <dgm:pt modelId="{001B0D35-D249-47C3-A19F-3644069B123B}" type="parTrans" cxnId="{B5C10EC4-0F88-45DA-A05C-A3E3F7D29CA7}">
      <dgm:prSet/>
      <dgm:spPr/>
      <dgm:t>
        <a:bodyPr/>
        <a:lstStyle/>
        <a:p>
          <a:endParaRPr lang="ru-RU"/>
        </a:p>
      </dgm:t>
    </dgm:pt>
    <dgm:pt modelId="{4191E16D-3DA1-4D54-9AE4-5F0C5951B3A4}" type="sibTrans" cxnId="{B5C10EC4-0F88-45DA-A05C-A3E3F7D29CA7}">
      <dgm:prSet/>
      <dgm:spPr/>
      <dgm:t>
        <a:bodyPr/>
        <a:lstStyle/>
        <a:p>
          <a:endParaRPr lang="ru-RU"/>
        </a:p>
      </dgm:t>
    </dgm:pt>
    <dgm:pt modelId="{7FB40DA2-EF62-4347-982B-AC721CEBD896}" type="pres">
      <dgm:prSet presAssocID="{C34AA0EB-1092-437D-968C-9546B6B1472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532999-1FA6-423B-AA8C-7D10BB54608C}" type="pres">
      <dgm:prSet presAssocID="{1393963B-A821-4E66-A8F3-C82E0632DC13}" presName="parentText" presStyleLbl="node1" presStyleIdx="0" presStyleCnt="11" custLinFactY="182600" custLinFactNeighborX="-273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4D9AC0-12F7-4FDF-8C14-16CDCBECD664}" type="pres">
      <dgm:prSet presAssocID="{068869B1-5B48-4664-A15C-81B564A88F84}" presName="spacer" presStyleCnt="0"/>
      <dgm:spPr/>
      <dgm:t>
        <a:bodyPr/>
        <a:lstStyle/>
        <a:p>
          <a:endParaRPr lang="ru-RU"/>
        </a:p>
      </dgm:t>
    </dgm:pt>
    <dgm:pt modelId="{F9830E99-10E4-4DC6-B6F6-5DD1A670CC2C}" type="pres">
      <dgm:prSet presAssocID="{3C6D76BD-EFEE-46C3-8545-4CF63B79CAD3}" presName="parentText" presStyleLbl="node1" presStyleIdx="1" presStyleCnt="11" custLinFactY="183176" custLinFactNeighborX="-375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A77162-FA89-434A-AF94-2586A055C938}" type="pres">
      <dgm:prSet presAssocID="{C37CC039-B51A-4019-97F7-4B3C11ADE7DB}" presName="spacer" presStyleCnt="0"/>
      <dgm:spPr/>
      <dgm:t>
        <a:bodyPr/>
        <a:lstStyle/>
        <a:p>
          <a:endParaRPr lang="ru-RU"/>
        </a:p>
      </dgm:t>
    </dgm:pt>
    <dgm:pt modelId="{0E48D3E5-8BE5-4C1F-ABA9-5DE2852BB6BC}" type="pres">
      <dgm:prSet presAssocID="{D9B09DD4-860F-4AA8-A5FF-C485A0FD99C4}" presName="parentText" presStyleLbl="node1" presStyleIdx="2" presStyleCnt="11" custLinFactY="-224188" custLinFactNeighborX="-375" custLinFactNeighborY="-3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CE3549-FDC1-444B-9D1B-2B414C7714A0}" type="pres">
      <dgm:prSet presAssocID="{06FBE459-AAF3-40BA-A1CD-3F8494C0B957}" presName="spacer" presStyleCnt="0"/>
      <dgm:spPr/>
      <dgm:t>
        <a:bodyPr/>
        <a:lstStyle/>
        <a:p>
          <a:endParaRPr lang="ru-RU"/>
        </a:p>
      </dgm:t>
    </dgm:pt>
    <dgm:pt modelId="{5F1217A0-C212-4BBB-86DE-03AEE00A2024}" type="pres">
      <dgm:prSet presAssocID="{3BBFD193-402D-4B59-84CF-A38934D86394}" presName="parentText" presStyleLbl="node1" presStyleIdx="3" presStyleCnt="11" custLinFactY="83751" custLinFactNeighborX="-19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73C776-86F1-484B-AD84-CC721FC8FEFB}" type="pres">
      <dgm:prSet presAssocID="{1D7D9F7A-CBD9-4184-A9E9-78D311449926}" presName="spacer" presStyleCnt="0"/>
      <dgm:spPr/>
      <dgm:t>
        <a:bodyPr/>
        <a:lstStyle/>
        <a:p>
          <a:endParaRPr lang="ru-RU"/>
        </a:p>
      </dgm:t>
    </dgm:pt>
    <dgm:pt modelId="{C2173460-43A7-469E-A517-56C648C8C06A}" type="pres">
      <dgm:prSet presAssocID="{C3DC2597-A769-41E6-A8EE-41B83BFACE5D}" presName="parentText" presStyleLbl="node1" presStyleIdx="4" presStyleCnt="11" custLinFactY="599786" custLinFactNeighborX="-14" custLinFactNeighborY="6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A06FDB-8530-4E7A-BF6D-E1E62E1DCD13}" type="pres">
      <dgm:prSet presAssocID="{A878954D-28EE-4F90-B6A9-AC01048F732E}" presName="spacer" presStyleCnt="0"/>
      <dgm:spPr/>
      <dgm:t>
        <a:bodyPr/>
        <a:lstStyle/>
        <a:p>
          <a:endParaRPr lang="ru-RU"/>
        </a:p>
      </dgm:t>
    </dgm:pt>
    <dgm:pt modelId="{0D872442-7FCA-4BF4-BAD7-186F88A54EB8}" type="pres">
      <dgm:prSet presAssocID="{0FC2FE24-CFC6-49AB-A19A-1CDD233E537D}" presName="parentText" presStyleLbl="node1" presStyleIdx="5" presStyleCnt="11" custLinFactY="-405967" custLinFactNeighborX="-375" custLinFactNeighborY="-5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961315-0252-44A0-ABFA-6121F611B76A}" type="pres">
      <dgm:prSet presAssocID="{642982C8-C54E-4379-8D31-C326DE272143}" presName="spacer" presStyleCnt="0"/>
      <dgm:spPr/>
      <dgm:t>
        <a:bodyPr/>
        <a:lstStyle/>
        <a:p>
          <a:endParaRPr lang="ru-RU"/>
        </a:p>
      </dgm:t>
    </dgm:pt>
    <dgm:pt modelId="{62D01C49-B7D9-4883-94F2-9FA9E774F2CD}" type="pres">
      <dgm:prSet presAssocID="{69EB7202-EF4D-431E-898B-B1C3627AC158}" presName="parentText" presStyleLbl="node1" presStyleIdx="6" presStyleCnt="11" custLinFactY="-103666" custLinFactNeighborX="-361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21DB71-BBD0-4A17-811A-7BBE3C1E7396}" type="pres">
      <dgm:prSet presAssocID="{DD9CC9D8-9B29-4B51-9DD9-8EB3D038477F}" presName="spacer" presStyleCnt="0"/>
      <dgm:spPr/>
      <dgm:t>
        <a:bodyPr/>
        <a:lstStyle/>
        <a:p>
          <a:endParaRPr lang="ru-RU"/>
        </a:p>
      </dgm:t>
    </dgm:pt>
    <dgm:pt modelId="{AF6CFD18-312C-45F7-B1F6-A485763AFF38}" type="pres">
      <dgm:prSet presAssocID="{BBD61607-6892-45CD-86A2-3E9BDAFD075E}" presName="parentText" presStyleLbl="node1" presStyleIdx="7" presStyleCnt="11" custLinFactY="-103091" custLinFactNeighborX="51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824FC5-0318-4B2D-89E2-4773F596145D}" type="pres">
      <dgm:prSet presAssocID="{B7B97A7D-93FF-43AA-809B-9E6F6A858C72}" presName="spacer" presStyleCnt="0"/>
      <dgm:spPr/>
      <dgm:t>
        <a:bodyPr/>
        <a:lstStyle/>
        <a:p>
          <a:endParaRPr lang="ru-RU"/>
        </a:p>
      </dgm:t>
    </dgm:pt>
    <dgm:pt modelId="{D155E74C-8079-4CB5-B672-6BAF884F0C88}" type="pres">
      <dgm:prSet presAssocID="{5BE4B29A-8054-4354-87AE-2988E6E5AB08}" presName="parentText" presStyleLbl="node1" presStyleIdx="8" presStyleCnt="11" custLinFactY="-102515" custLinFactNeighborX="-375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78588F-A2E9-49F5-915F-8A5F8E25DB08}" type="pres">
      <dgm:prSet presAssocID="{DC07A434-3B8A-42E5-95B6-79DB118E56E8}" presName="spacer" presStyleCnt="0"/>
      <dgm:spPr/>
      <dgm:t>
        <a:bodyPr/>
        <a:lstStyle/>
        <a:p>
          <a:endParaRPr lang="ru-RU"/>
        </a:p>
      </dgm:t>
    </dgm:pt>
    <dgm:pt modelId="{DE881F31-FB02-4CE3-ABF7-50B182A5A9B2}" type="pres">
      <dgm:prSet presAssocID="{392A3390-9ED3-44BD-B0E9-1B189C98D19A}" presName="parentText" presStyleLbl="node1" presStyleIdx="9" presStyleCnt="11" custLinFactY="-101940" custLinFactNeighborX="-375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BF1E2F-30F7-4F0C-A22D-BDE834E8E996}" type="pres">
      <dgm:prSet presAssocID="{4D73CBDB-C5B0-44A5-8B86-7B2225F4DC18}" presName="spacer" presStyleCnt="0"/>
      <dgm:spPr/>
      <dgm:t>
        <a:bodyPr/>
        <a:lstStyle/>
        <a:p>
          <a:endParaRPr lang="ru-RU"/>
        </a:p>
      </dgm:t>
    </dgm:pt>
    <dgm:pt modelId="{8713C07C-C29E-45B3-9293-2C14AFBF9F58}" type="pres">
      <dgm:prSet presAssocID="{D5247EFB-415A-4CCC-A812-0A41907C44A9}" presName="parentText" presStyleLbl="node1" presStyleIdx="10" presStyleCnt="11" custLinFactY="-101365" custLinFactNeighborX="-375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DED913-2745-4ED3-90F3-6CAB1C8F7F15}" type="presOf" srcId="{69EB7202-EF4D-431E-898B-B1C3627AC158}" destId="{62D01C49-B7D9-4883-94F2-9FA9E774F2CD}" srcOrd="0" destOrd="0" presId="urn:microsoft.com/office/officeart/2005/8/layout/vList2"/>
    <dgm:cxn modelId="{D9241205-6C98-4368-8D03-1DDA8A5206A5}" srcId="{C34AA0EB-1092-437D-968C-9546B6B1472B}" destId="{3C6D76BD-EFEE-46C3-8545-4CF63B79CAD3}" srcOrd="1" destOrd="0" parTransId="{4BACE5A5-A46C-48FF-9346-F0DBCE277FA3}" sibTransId="{C37CC039-B51A-4019-97F7-4B3C11ADE7DB}"/>
    <dgm:cxn modelId="{BF03B26F-B0F1-4880-AC4D-DA7634F2A1A2}" srcId="{C34AA0EB-1092-437D-968C-9546B6B1472B}" destId="{5BE4B29A-8054-4354-87AE-2988E6E5AB08}" srcOrd="8" destOrd="0" parTransId="{3F42C487-5C23-471F-A76A-0E71751412DA}" sibTransId="{DC07A434-3B8A-42E5-95B6-79DB118E56E8}"/>
    <dgm:cxn modelId="{70678E89-9DF5-4AC4-BF34-C79353D11E6D}" type="presOf" srcId="{392A3390-9ED3-44BD-B0E9-1B189C98D19A}" destId="{DE881F31-FB02-4CE3-ABF7-50B182A5A9B2}" srcOrd="0" destOrd="0" presId="urn:microsoft.com/office/officeart/2005/8/layout/vList2"/>
    <dgm:cxn modelId="{4E0DC8E6-518A-4C87-B67E-26D00AE4DCB6}" srcId="{C34AA0EB-1092-437D-968C-9546B6B1472B}" destId="{BBD61607-6892-45CD-86A2-3E9BDAFD075E}" srcOrd="7" destOrd="0" parTransId="{0933D56C-EA9F-4FB8-8F63-07847848E6DC}" sibTransId="{B7B97A7D-93FF-43AA-809B-9E6F6A858C72}"/>
    <dgm:cxn modelId="{B7BA20C4-5E6F-4A8D-9E9B-8B83F9DD30F1}" type="presOf" srcId="{C3DC2597-A769-41E6-A8EE-41B83BFACE5D}" destId="{C2173460-43A7-469E-A517-56C648C8C06A}" srcOrd="0" destOrd="0" presId="urn:microsoft.com/office/officeart/2005/8/layout/vList2"/>
    <dgm:cxn modelId="{82D2B61B-55BA-4930-9FA9-12180D406330}" type="presOf" srcId="{3C6D76BD-EFEE-46C3-8545-4CF63B79CAD3}" destId="{F9830E99-10E4-4DC6-B6F6-5DD1A670CC2C}" srcOrd="0" destOrd="0" presId="urn:microsoft.com/office/officeart/2005/8/layout/vList2"/>
    <dgm:cxn modelId="{BD8CD087-6D24-45C8-8CC6-B5E4B296BA6B}" type="presOf" srcId="{D5247EFB-415A-4CCC-A812-0A41907C44A9}" destId="{8713C07C-C29E-45B3-9293-2C14AFBF9F58}" srcOrd="0" destOrd="0" presId="urn:microsoft.com/office/officeart/2005/8/layout/vList2"/>
    <dgm:cxn modelId="{981A500A-D987-4857-93C4-CC478886097F}" srcId="{C34AA0EB-1092-437D-968C-9546B6B1472B}" destId="{0FC2FE24-CFC6-49AB-A19A-1CDD233E537D}" srcOrd="5" destOrd="0" parTransId="{1EFF4AFB-BE9E-4ACF-BFF1-758E7C234900}" sibTransId="{642982C8-C54E-4379-8D31-C326DE272143}"/>
    <dgm:cxn modelId="{020F774C-F6B2-4223-AAC7-ECB86AA7C19D}" srcId="{C34AA0EB-1092-437D-968C-9546B6B1472B}" destId="{1393963B-A821-4E66-A8F3-C82E0632DC13}" srcOrd="0" destOrd="0" parTransId="{C2D3F377-A0B1-4FC2-B67C-3D31BEA75551}" sibTransId="{068869B1-5B48-4664-A15C-81B564A88F84}"/>
    <dgm:cxn modelId="{B5C10EC4-0F88-45DA-A05C-A3E3F7D29CA7}" srcId="{C34AA0EB-1092-437D-968C-9546B6B1472B}" destId="{D5247EFB-415A-4CCC-A812-0A41907C44A9}" srcOrd="10" destOrd="0" parTransId="{001B0D35-D249-47C3-A19F-3644069B123B}" sibTransId="{4191E16D-3DA1-4D54-9AE4-5F0C5951B3A4}"/>
    <dgm:cxn modelId="{A0161BEA-1598-489D-B1E1-D100CFE7C872}" srcId="{C34AA0EB-1092-437D-968C-9546B6B1472B}" destId="{3BBFD193-402D-4B59-84CF-A38934D86394}" srcOrd="3" destOrd="0" parTransId="{7535E215-ECD0-4F49-A848-DF7F581111B3}" sibTransId="{1D7D9F7A-CBD9-4184-A9E9-78D311449926}"/>
    <dgm:cxn modelId="{739ACCC9-DAE1-4097-ACC6-060842EAF585}" srcId="{C34AA0EB-1092-437D-968C-9546B6B1472B}" destId="{D9B09DD4-860F-4AA8-A5FF-C485A0FD99C4}" srcOrd="2" destOrd="0" parTransId="{52658D5C-B6AB-4AEA-AC11-483899388DCB}" sibTransId="{06FBE459-AAF3-40BA-A1CD-3F8494C0B957}"/>
    <dgm:cxn modelId="{89C487EF-41E0-4436-824B-C6A131640749}" type="presOf" srcId="{3BBFD193-402D-4B59-84CF-A38934D86394}" destId="{5F1217A0-C212-4BBB-86DE-03AEE00A2024}" srcOrd="0" destOrd="0" presId="urn:microsoft.com/office/officeart/2005/8/layout/vList2"/>
    <dgm:cxn modelId="{BFC644CF-D855-4267-9CE2-636E4E0A4E23}" srcId="{C34AA0EB-1092-437D-968C-9546B6B1472B}" destId="{C3DC2597-A769-41E6-A8EE-41B83BFACE5D}" srcOrd="4" destOrd="0" parTransId="{2E27E24E-03A8-4972-9212-E1B4FEEAA333}" sibTransId="{A878954D-28EE-4F90-B6A9-AC01048F732E}"/>
    <dgm:cxn modelId="{2034BE28-9010-4D9C-AD97-AD3EAE295BDE}" type="presOf" srcId="{D9B09DD4-860F-4AA8-A5FF-C485A0FD99C4}" destId="{0E48D3E5-8BE5-4C1F-ABA9-5DE2852BB6BC}" srcOrd="0" destOrd="0" presId="urn:microsoft.com/office/officeart/2005/8/layout/vList2"/>
    <dgm:cxn modelId="{D07945BF-EB9D-4293-9BD9-F38861AA1E42}" srcId="{C34AA0EB-1092-437D-968C-9546B6B1472B}" destId="{392A3390-9ED3-44BD-B0E9-1B189C98D19A}" srcOrd="9" destOrd="0" parTransId="{E9179F30-C097-4262-BDB0-8FB7B679B23E}" sibTransId="{4D73CBDB-C5B0-44A5-8B86-7B2225F4DC18}"/>
    <dgm:cxn modelId="{38484E7B-5F32-4801-93C3-A35271AADE1F}" type="presOf" srcId="{C34AA0EB-1092-437D-968C-9546B6B1472B}" destId="{7FB40DA2-EF62-4347-982B-AC721CEBD896}" srcOrd="0" destOrd="0" presId="urn:microsoft.com/office/officeart/2005/8/layout/vList2"/>
    <dgm:cxn modelId="{6F258F7F-1B7A-4220-9401-3421D59E8400}" type="presOf" srcId="{5BE4B29A-8054-4354-87AE-2988E6E5AB08}" destId="{D155E74C-8079-4CB5-B672-6BAF884F0C88}" srcOrd="0" destOrd="0" presId="urn:microsoft.com/office/officeart/2005/8/layout/vList2"/>
    <dgm:cxn modelId="{D168C434-8631-45CF-B1CC-7CFA7222C5E2}" type="presOf" srcId="{0FC2FE24-CFC6-49AB-A19A-1CDD233E537D}" destId="{0D872442-7FCA-4BF4-BAD7-186F88A54EB8}" srcOrd="0" destOrd="0" presId="urn:microsoft.com/office/officeart/2005/8/layout/vList2"/>
    <dgm:cxn modelId="{060D3942-AC9C-4E79-822E-E34C6B143ECA}" srcId="{C34AA0EB-1092-437D-968C-9546B6B1472B}" destId="{69EB7202-EF4D-431E-898B-B1C3627AC158}" srcOrd="6" destOrd="0" parTransId="{E686306F-15D6-44BD-95A6-AA6954F44E2C}" sibTransId="{DD9CC9D8-9B29-4B51-9DD9-8EB3D038477F}"/>
    <dgm:cxn modelId="{D8BCB651-0E41-468A-B9BF-E0479C5DAE18}" type="presOf" srcId="{1393963B-A821-4E66-A8F3-C82E0632DC13}" destId="{EE532999-1FA6-423B-AA8C-7D10BB54608C}" srcOrd="0" destOrd="0" presId="urn:microsoft.com/office/officeart/2005/8/layout/vList2"/>
    <dgm:cxn modelId="{45D9B468-40E4-45DC-BFC8-CBAF05281AB1}" type="presOf" srcId="{BBD61607-6892-45CD-86A2-3E9BDAFD075E}" destId="{AF6CFD18-312C-45F7-B1F6-A485763AFF38}" srcOrd="0" destOrd="0" presId="urn:microsoft.com/office/officeart/2005/8/layout/vList2"/>
    <dgm:cxn modelId="{0192BFA1-365A-46EF-87F6-894A7256AABD}" type="presParOf" srcId="{7FB40DA2-EF62-4347-982B-AC721CEBD896}" destId="{EE532999-1FA6-423B-AA8C-7D10BB54608C}" srcOrd="0" destOrd="0" presId="urn:microsoft.com/office/officeart/2005/8/layout/vList2"/>
    <dgm:cxn modelId="{FBD7ADB6-6BD7-43C1-A56C-E5CF797C2030}" type="presParOf" srcId="{7FB40DA2-EF62-4347-982B-AC721CEBD896}" destId="{BC4D9AC0-12F7-4FDF-8C14-16CDCBECD664}" srcOrd="1" destOrd="0" presId="urn:microsoft.com/office/officeart/2005/8/layout/vList2"/>
    <dgm:cxn modelId="{E3A4CD71-854A-4755-AA3B-6E1599C93805}" type="presParOf" srcId="{7FB40DA2-EF62-4347-982B-AC721CEBD896}" destId="{F9830E99-10E4-4DC6-B6F6-5DD1A670CC2C}" srcOrd="2" destOrd="0" presId="urn:microsoft.com/office/officeart/2005/8/layout/vList2"/>
    <dgm:cxn modelId="{58F276E9-7C5C-40C2-8CFC-A5E5F370E9A2}" type="presParOf" srcId="{7FB40DA2-EF62-4347-982B-AC721CEBD896}" destId="{C5A77162-FA89-434A-AF94-2586A055C938}" srcOrd="3" destOrd="0" presId="urn:microsoft.com/office/officeart/2005/8/layout/vList2"/>
    <dgm:cxn modelId="{3286127B-A0E5-4A49-A848-31A66F8A7266}" type="presParOf" srcId="{7FB40DA2-EF62-4347-982B-AC721CEBD896}" destId="{0E48D3E5-8BE5-4C1F-ABA9-5DE2852BB6BC}" srcOrd="4" destOrd="0" presId="urn:microsoft.com/office/officeart/2005/8/layout/vList2"/>
    <dgm:cxn modelId="{B76EF387-8E74-4E29-BCBB-8692CC8F46FB}" type="presParOf" srcId="{7FB40DA2-EF62-4347-982B-AC721CEBD896}" destId="{33CE3549-FDC1-444B-9D1B-2B414C7714A0}" srcOrd="5" destOrd="0" presId="urn:microsoft.com/office/officeart/2005/8/layout/vList2"/>
    <dgm:cxn modelId="{4BE293D1-E063-4C1E-8327-913312837487}" type="presParOf" srcId="{7FB40DA2-EF62-4347-982B-AC721CEBD896}" destId="{5F1217A0-C212-4BBB-86DE-03AEE00A2024}" srcOrd="6" destOrd="0" presId="urn:microsoft.com/office/officeart/2005/8/layout/vList2"/>
    <dgm:cxn modelId="{2CF57E7A-9898-4F89-93EF-CC19A39071E6}" type="presParOf" srcId="{7FB40DA2-EF62-4347-982B-AC721CEBD896}" destId="{DC73C776-86F1-484B-AD84-CC721FC8FEFB}" srcOrd="7" destOrd="0" presId="urn:microsoft.com/office/officeart/2005/8/layout/vList2"/>
    <dgm:cxn modelId="{BB88C4AE-DC42-48FA-B1FA-0B36A4A9AB98}" type="presParOf" srcId="{7FB40DA2-EF62-4347-982B-AC721CEBD896}" destId="{C2173460-43A7-469E-A517-56C648C8C06A}" srcOrd="8" destOrd="0" presId="urn:microsoft.com/office/officeart/2005/8/layout/vList2"/>
    <dgm:cxn modelId="{3F8F7A5F-74DE-4F88-A1FB-F7370AF3A9FC}" type="presParOf" srcId="{7FB40DA2-EF62-4347-982B-AC721CEBD896}" destId="{2AA06FDB-8530-4E7A-BF6D-E1E62E1DCD13}" srcOrd="9" destOrd="0" presId="urn:microsoft.com/office/officeart/2005/8/layout/vList2"/>
    <dgm:cxn modelId="{19F26B2E-7E3D-42E5-A396-C6213057C314}" type="presParOf" srcId="{7FB40DA2-EF62-4347-982B-AC721CEBD896}" destId="{0D872442-7FCA-4BF4-BAD7-186F88A54EB8}" srcOrd="10" destOrd="0" presId="urn:microsoft.com/office/officeart/2005/8/layout/vList2"/>
    <dgm:cxn modelId="{FA02017F-8030-4F1F-9F71-9DF7DEF20EF6}" type="presParOf" srcId="{7FB40DA2-EF62-4347-982B-AC721CEBD896}" destId="{24961315-0252-44A0-ABFA-6121F611B76A}" srcOrd="11" destOrd="0" presId="urn:microsoft.com/office/officeart/2005/8/layout/vList2"/>
    <dgm:cxn modelId="{5998BEE1-82F4-430C-9F4C-C22B09118E44}" type="presParOf" srcId="{7FB40DA2-EF62-4347-982B-AC721CEBD896}" destId="{62D01C49-B7D9-4883-94F2-9FA9E774F2CD}" srcOrd="12" destOrd="0" presId="urn:microsoft.com/office/officeart/2005/8/layout/vList2"/>
    <dgm:cxn modelId="{337BF9F2-BD9A-40FF-945B-4460C0E43CA6}" type="presParOf" srcId="{7FB40DA2-EF62-4347-982B-AC721CEBD896}" destId="{3821DB71-BBD0-4A17-811A-7BBE3C1E7396}" srcOrd="13" destOrd="0" presId="urn:microsoft.com/office/officeart/2005/8/layout/vList2"/>
    <dgm:cxn modelId="{D48631D8-AD31-4F08-8AC3-358263344F3F}" type="presParOf" srcId="{7FB40DA2-EF62-4347-982B-AC721CEBD896}" destId="{AF6CFD18-312C-45F7-B1F6-A485763AFF38}" srcOrd="14" destOrd="0" presId="urn:microsoft.com/office/officeart/2005/8/layout/vList2"/>
    <dgm:cxn modelId="{BDFFCBBA-CA00-4ED5-9400-5694D58D857B}" type="presParOf" srcId="{7FB40DA2-EF62-4347-982B-AC721CEBD896}" destId="{87824FC5-0318-4B2D-89E2-4773F596145D}" srcOrd="15" destOrd="0" presId="urn:microsoft.com/office/officeart/2005/8/layout/vList2"/>
    <dgm:cxn modelId="{2EE7703E-E8E3-46E6-AF31-CE441FA1DC32}" type="presParOf" srcId="{7FB40DA2-EF62-4347-982B-AC721CEBD896}" destId="{D155E74C-8079-4CB5-B672-6BAF884F0C88}" srcOrd="16" destOrd="0" presId="urn:microsoft.com/office/officeart/2005/8/layout/vList2"/>
    <dgm:cxn modelId="{6A158131-C659-4EF8-B763-107714F79CEC}" type="presParOf" srcId="{7FB40DA2-EF62-4347-982B-AC721CEBD896}" destId="{0878588F-A2E9-49F5-915F-8A5F8E25DB08}" srcOrd="17" destOrd="0" presId="urn:microsoft.com/office/officeart/2005/8/layout/vList2"/>
    <dgm:cxn modelId="{85365055-29A8-45AE-9804-5265F7833F71}" type="presParOf" srcId="{7FB40DA2-EF62-4347-982B-AC721CEBD896}" destId="{DE881F31-FB02-4CE3-ABF7-50B182A5A9B2}" srcOrd="18" destOrd="0" presId="urn:microsoft.com/office/officeart/2005/8/layout/vList2"/>
    <dgm:cxn modelId="{390EE6D0-EEBF-469B-85C6-6EC3387801C9}" type="presParOf" srcId="{7FB40DA2-EF62-4347-982B-AC721CEBD896}" destId="{FEBF1E2F-30F7-4F0C-A22D-BDE834E8E996}" srcOrd="19" destOrd="0" presId="urn:microsoft.com/office/officeart/2005/8/layout/vList2"/>
    <dgm:cxn modelId="{EF27A043-B608-4E47-BAFF-AFFCCB271CA1}" type="presParOf" srcId="{7FB40DA2-EF62-4347-982B-AC721CEBD896}" destId="{8713C07C-C29E-45B3-9293-2C14AFBF9F58}" srcOrd="2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4F0FDF3-E74D-405C-A9E8-B27B22CF6933}" type="doc">
      <dgm:prSet loTypeId="urn:microsoft.com/office/officeart/2005/8/layout/lProcess3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2D3630D-703D-49E5-98FE-7C5848228D5E}">
      <dgm:prSet custT="1"/>
      <dgm:spPr/>
      <dgm:t>
        <a:bodyPr/>
        <a:lstStyle/>
        <a:p>
          <a:pPr rtl="0"/>
          <a:r>
            <a:rPr lang="ru-RU" sz="1500" dirty="0" smtClean="0"/>
            <a:t>Допускается реорганизация юридического лица с одновременным сочетанием различных ее форм (слияние, присоединение, разделение, выделение, преобразование).</a:t>
          </a:r>
          <a:endParaRPr lang="ru-RU" sz="1500" dirty="0"/>
        </a:p>
      </dgm:t>
    </dgm:pt>
    <dgm:pt modelId="{B827213F-B61C-41BB-B37D-33C87F7D127C}" type="parTrans" cxnId="{754F4387-BAC3-4FC3-9422-EA4C8C702402}">
      <dgm:prSet/>
      <dgm:spPr/>
      <dgm:t>
        <a:bodyPr/>
        <a:lstStyle/>
        <a:p>
          <a:endParaRPr lang="ru-RU"/>
        </a:p>
      </dgm:t>
    </dgm:pt>
    <dgm:pt modelId="{93B1157E-02E4-46C9-9B61-62BA9045F485}" type="sibTrans" cxnId="{754F4387-BAC3-4FC3-9422-EA4C8C702402}">
      <dgm:prSet/>
      <dgm:spPr/>
      <dgm:t>
        <a:bodyPr/>
        <a:lstStyle/>
        <a:p>
          <a:endParaRPr lang="ru-RU"/>
        </a:p>
      </dgm:t>
    </dgm:pt>
    <dgm:pt modelId="{03239278-AF54-4731-9336-1CA543035A5F}">
      <dgm:prSet custT="1"/>
      <dgm:spPr/>
      <dgm:t>
        <a:bodyPr/>
        <a:lstStyle/>
        <a:p>
          <a:pPr rtl="0"/>
          <a:r>
            <a:rPr lang="ru-RU" sz="1500" dirty="0" smtClean="0"/>
            <a:t>Допускается реорганизация с участием двух и более юридических лиц, в том числе созданных в разных организационно-правовых формах, если ГК РФ или другим законом предусмотрена возможность преобразования юридического лица одной из таких организационно-правовых форм в юридическое лицо другой из таких организационно-правовых форм.</a:t>
          </a:r>
          <a:endParaRPr lang="ru-RU" sz="1500" dirty="0"/>
        </a:p>
      </dgm:t>
    </dgm:pt>
    <dgm:pt modelId="{3A51586D-FE8A-4537-A74C-B638C49CB621}" type="parTrans" cxnId="{33D62B3A-3956-4545-B696-EB1721FDC4DB}">
      <dgm:prSet/>
      <dgm:spPr/>
      <dgm:t>
        <a:bodyPr/>
        <a:lstStyle/>
        <a:p>
          <a:endParaRPr lang="ru-RU"/>
        </a:p>
      </dgm:t>
    </dgm:pt>
    <dgm:pt modelId="{2CCD9203-7447-4321-A662-8C80E88B6190}" type="sibTrans" cxnId="{33D62B3A-3956-4545-B696-EB1721FDC4DB}">
      <dgm:prSet/>
      <dgm:spPr/>
      <dgm:t>
        <a:bodyPr/>
        <a:lstStyle/>
        <a:p>
          <a:endParaRPr lang="ru-RU"/>
        </a:p>
      </dgm:t>
    </dgm:pt>
    <dgm:pt modelId="{E0971C6B-9107-48CC-B6F2-386FCE212D3C}">
      <dgm:prSet custT="1"/>
      <dgm:spPr/>
      <dgm:t>
        <a:bodyPr/>
        <a:lstStyle/>
        <a:p>
          <a:pPr rtl="0"/>
          <a:r>
            <a:rPr lang="ru-RU" sz="1500" dirty="0" smtClean="0"/>
            <a:t>Государственная регистрация юридического лица, создаваемого в результате реорганизации (в случае регистрации нескольких юридических лиц - первого по времени государственной регистрации), допускается не ранее истечения соответствующего срока для обжалования решения о реорганизации.</a:t>
          </a:r>
          <a:endParaRPr lang="ru-RU" sz="1500" dirty="0"/>
        </a:p>
      </dgm:t>
    </dgm:pt>
    <dgm:pt modelId="{DDFF4EDD-BA20-4ABC-A49A-100168B2E15A}" type="parTrans" cxnId="{08EBD9B0-D6DC-4041-934E-1F5DD1E814C6}">
      <dgm:prSet/>
      <dgm:spPr/>
      <dgm:t>
        <a:bodyPr/>
        <a:lstStyle/>
        <a:p>
          <a:endParaRPr lang="ru-RU"/>
        </a:p>
      </dgm:t>
    </dgm:pt>
    <dgm:pt modelId="{69E53658-5210-45E7-A4C5-4A7D1E2D4BC7}" type="sibTrans" cxnId="{08EBD9B0-D6DC-4041-934E-1F5DD1E814C6}">
      <dgm:prSet/>
      <dgm:spPr/>
      <dgm:t>
        <a:bodyPr/>
        <a:lstStyle/>
        <a:p>
          <a:endParaRPr lang="ru-RU"/>
        </a:p>
      </dgm:t>
    </dgm:pt>
    <dgm:pt modelId="{4B354B7F-D51C-46D2-BE75-63FCBEF78536}">
      <dgm:prSet custT="1"/>
      <dgm:spPr/>
      <dgm:t>
        <a:bodyPr/>
        <a:lstStyle/>
        <a:p>
          <a:pPr rtl="0"/>
          <a:r>
            <a:rPr lang="ru-RU" sz="1500" dirty="0" smtClean="0"/>
            <a:t>Решение о реорганизации юридического лица может быть признано недействительным по требованию участников реорганизуемого юридического лица, а также иных лиц, не являющихся участниками юридического лица, если такое право им предоставлено законом. Указанное требование может быть предъявлено в суд не позднее чем в течение 3х месяцев после внесения в ЕГРЮЛ записи о начале процедуры реорганизации.</a:t>
          </a:r>
          <a:endParaRPr lang="ru-RU" sz="1500" dirty="0"/>
        </a:p>
      </dgm:t>
    </dgm:pt>
    <dgm:pt modelId="{ED0AC08D-5E76-4AEB-8747-F22144AE7BEA}" type="parTrans" cxnId="{DF526532-77DA-461C-A3EC-BBFDCC57942E}">
      <dgm:prSet/>
      <dgm:spPr/>
      <dgm:t>
        <a:bodyPr/>
        <a:lstStyle/>
        <a:p>
          <a:endParaRPr lang="ru-RU"/>
        </a:p>
      </dgm:t>
    </dgm:pt>
    <dgm:pt modelId="{93FD1289-9325-4F32-B0AA-16A460701DBE}" type="sibTrans" cxnId="{DF526532-77DA-461C-A3EC-BBFDCC57942E}">
      <dgm:prSet/>
      <dgm:spPr/>
      <dgm:t>
        <a:bodyPr/>
        <a:lstStyle/>
        <a:p>
          <a:endParaRPr lang="ru-RU"/>
        </a:p>
      </dgm:t>
    </dgm:pt>
    <dgm:pt modelId="{EFBB3E49-D185-4FDE-B8CE-A76C507951E7}">
      <dgm:prSet custT="1"/>
      <dgm:spPr/>
      <dgm:t>
        <a:bodyPr/>
        <a:lstStyle/>
        <a:p>
          <a:pPr rtl="0"/>
          <a:r>
            <a:rPr lang="ru-RU" sz="1500" dirty="0" smtClean="0"/>
            <a:t>Признание судом недействительным решения о реорганизации юридического лица не влечет ликвидации образовавшегося в результате реорганизации юридического лица, а также не является основанием для признания недействительными сделок, совершенных таким юридическим лицом.</a:t>
          </a:r>
          <a:endParaRPr lang="ru-RU" sz="1500" dirty="0"/>
        </a:p>
      </dgm:t>
    </dgm:pt>
    <dgm:pt modelId="{E610AC3E-9C34-441E-B3DB-287632D73BC3}" type="parTrans" cxnId="{8193A00D-2024-4D63-9126-D983B0AD144F}">
      <dgm:prSet/>
      <dgm:spPr/>
      <dgm:t>
        <a:bodyPr/>
        <a:lstStyle/>
        <a:p>
          <a:endParaRPr lang="ru-RU"/>
        </a:p>
      </dgm:t>
    </dgm:pt>
    <dgm:pt modelId="{96029CBA-3262-4C79-B02D-51AB968FE718}" type="sibTrans" cxnId="{8193A00D-2024-4D63-9126-D983B0AD144F}">
      <dgm:prSet/>
      <dgm:spPr/>
      <dgm:t>
        <a:bodyPr/>
        <a:lstStyle/>
        <a:p>
          <a:endParaRPr lang="ru-RU"/>
        </a:p>
      </dgm:t>
    </dgm:pt>
    <dgm:pt modelId="{C6FD62E7-6CB9-4F92-86CA-2315AEC983FE}" type="pres">
      <dgm:prSet presAssocID="{04F0FDF3-E74D-405C-A9E8-B27B22CF6933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E31CF19-6901-46BC-B94C-415AEC1B34A7}" type="pres">
      <dgm:prSet presAssocID="{72D3630D-703D-49E5-98FE-7C5848228D5E}" presName="horFlow" presStyleCnt="0"/>
      <dgm:spPr/>
      <dgm:t>
        <a:bodyPr/>
        <a:lstStyle/>
        <a:p>
          <a:endParaRPr lang="ru-RU"/>
        </a:p>
      </dgm:t>
    </dgm:pt>
    <dgm:pt modelId="{34D5B6FD-59E7-42F3-A840-55AC2F5EB287}" type="pres">
      <dgm:prSet presAssocID="{72D3630D-703D-49E5-98FE-7C5848228D5E}" presName="bigChev" presStyleLbl="node1" presStyleIdx="0" presStyleCnt="5" custScaleX="446187" custScaleY="100028"/>
      <dgm:spPr/>
      <dgm:t>
        <a:bodyPr/>
        <a:lstStyle/>
        <a:p>
          <a:endParaRPr lang="ru-RU"/>
        </a:p>
      </dgm:t>
    </dgm:pt>
    <dgm:pt modelId="{3BAA2153-E399-48F2-98C9-AA7598E6A7AD}" type="pres">
      <dgm:prSet presAssocID="{72D3630D-703D-49E5-98FE-7C5848228D5E}" presName="vSp" presStyleCnt="0"/>
      <dgm:spPr/>
      <dgm:t>
        <a:bodyPr/>
        <a:lstStyle/>
        <a:p>
          <a:endParaRPr lang="ru-RU"/>
        </a:p>
      </dgm:t>
    </dgm:pt>
    <dgm:pt modelId="{0A0ECD66-F85D-4931-9825-FBFFA96A52DA}" type="pres">
      <dgm:prSet presAssocID="{03239278-AF54-4731-9336-1CA543035A5F}" presName="horFlow" presStyleCnt="0"/>
      <dgm:spPr/>
      <dgm:t>
        <a:bodyPr/>
        <a:lstStyle/>
        <a:p>
          <a:endParaRPr lang="ru-RU"/>
        </a:p>
      </dgm:t>
    </dgm:pt>
    <dgm:pt modelId="{915B7D6E-050C-4CB1-A8AD-C3DB1FF3474D}" type="pres">
      <dgm:prSet presAssocID="{03239278-AF54-4731-9336-1CA543035A5F}" presName="bigChev" presStyleLbl="node1" presStyleIdx="1" presStyleCnt="5" custScaleX="446187" custScaleY="170677"/>
      <dgm:spPr/>
      <dgm:t>
        <a:bodyPr/>
        <a:lstStyle/>
        <a:p>
          <a:endParaRPr lang="ru-RU"/>
        </a:p>
      </dgm:t>
    </dgm:pt>
    <dgm:pt modelId="{67FC337E-E840-4594-977E-1F8A1907A92B}" type="pres">
      <dgm:prSet presAssocID="{03239278-AF54-4731-9336-1CA543035A5F}" presName="vSp" presStyleCnt="0"/>
      <dgm:spPr/>
      <dgm:t>
        <a:bodyPr/>
        <a:lstStyle/>
        <a:p>
          <a:endParaRPr lang="ru-RU"/>
        </a:p>
      </dgm:t>
    </dgm:pt>
    <dgm:pt modelId="{589EB71A-AA39-408A-8C25-6402C1136A40}" type="pres">
      <dgm:prSet presAssocID="{E0971C6B-9107-48CC-B6F2-386FCE212D3C}" presName="horFlow" presStyleCnt="0"/>
      <dgm:spPr/>
      <dgm:t>
        <a:bodyPr/>
        <a:lstStyle/>
        <a:p>
          <a:endParaRPr lang="ru-RU"/>
        </a:p>
      </dgm:t>
    </dgm:pt>
    <dgm:pt modelId="{39F26D6F-C8FA-47AA-8DEC-5A9390B7A432}" type="pres">
      <dgm:prSet presAssocID="{E0971C6B-9107-48CC-B6F2-386FCE212D3C}" presName="bigChev" presStyleLbl="node1" presStyleIdx="2" presStyleCnt="5" custScaleX="444582" custScaleY="122171"/>
      <dgm:spPr/>
      <dgm:t>
        <a:bodyPr/>
        <a:lstStyle/>
        <a:p>
          <a:endParaRPr lang="ru-RU"/>
        </a:p>
      </dgm:t>
    </dgm:pt>
    <dgm:pt modelId="{CCB7D92B-0D57-4113-AE9A-80456A7C64C7}" type="pres">
      <dgm:prSet presAssocID="{E0971C6B-9107-48CC-B6F2-386FCE212D3C}" presName="vSp" presStyleCnt="0"/>
      <dgm:spPr/>
      <dgm:t>
        <a:bodyPr/>
        <a:lstStyle/>
        <a:p>
          <a:endParaRPr lang="ru-RU"/>
        </a:p>
      </dgm:t>
    </dgm:pt>
    <dgm:pt modelId="{8D0746E0-93E4-4111-8107-FD8D25148EF0}" type="pres">
      <dgm:prSet presAssocID="{4B354B7F-D51C-46D2-BE75-63FCBEF78536}" presName="horFlow" presStyleCnt="0"/>
      <dgm:spPr/>
      <dgm:t>
        <a:bodyPr/>
        <a:lstStyle/>
        <a:p>
          <a:endParaRPr lang="ru-RU"/>
        </a:p>
      </dgm:t>
    </dgm:pt>
    <dgm:pt modelId="{E3B6DCEC-7348-4D8F-A77D-082B82AF4409}" type="pres">
      <dgm:prSet presAssocID="{4B354B7F-D51C-46D2-BE75-63FCBEF78536}" presName="bigChev" presStyleLbl="node1" presStyleIdx="3" presStyleCnt="5" custScaleX="445702" custScaleY="178147" custLinFactNeighborX="561" custLinFactNeighborY="-1329"/>
      <dgm:spPr/>
      <dgm:t>
        <a:bodyPr/>
        <a:lstStyle/>
        <a:p>
          <a:endParaRPr lang="ru-RU"/>
        </a:p>
      </dgm:t>
    </dgm:pt>
    <dgm:pt modelId="{A38F9230-9370-4124-AA79-E9C5E54F772A}" type="pres">
      <dgm:prSet presAssocID="{4B354B7F-D51C-46D2-BE75-63FCBEF78536}" presName="vSp" presStyleCnt="0"/>
      <dgm:spPr/>
      <dgm:t>
        <a:bodyPr/>
        <a:lstStyle/>
        <a:p>
          <a:endParaRPr lang="ru-RU"/>
        </a:p>
      </dgm:t>
    </dgm:pt>
    <dgm:pt modelId="{00EDD295-54D8-40AB-8DB1-84A77099BFAD}" type="pres">
      <dgm:prSet presAssocID="{EFBB3E49-D185-4FDE-B8CE-A76C507951E7}" presName="horFlow" presStyleCnt="0"/>
      <dgm:spPr/>
      <dgm:t>
        <a:bodyPr/>
        <a:lstStyle/>
        <a:p>
          <a:endParaRPr lang="ru-RU"/>
        </a:p>
      </dgm:t>
    </dgm:pt>
    <dgm:pt modelId="{BCC032B5-844D-47F2-8B85-1C16500E0916}" type="pres">
      <dgm:prSet presAssocID="{EFBB3E49-D185-4FDE-B8CE-A76C507951E7}" presName="bigChev" presStyleLbl="node1" presStyleIdx="4" presStyleCnt="5" custScaleX="446187" custScaleY="128084" custLinFactNeighborX="1260" custLinFactNeighborY="21734"/>
      <dgm:spPr/>
      <dgm:t>
        <a:bodyPr/>
        <a:lstStyle/>
        <a:p>
          <a:endParaRPr lang="ru-RU"/>
        </a:p>
      </dgm:t>
    </dgm:pt>
  </dgm:ptLst>
  <dgm:cxnLst>
    <dgm:cxn modelId="{48ED2583-6B3F-488F-98AA-2DED83758A80}" type="presOf" srcId="{03239278-AF54-4731-9336-1CA543035A5F}" destId="{915B7D6E-050C-4CB1-A8AD-C3DB1FF3474D}" srcOrd="0" destOrd="0" presId="urn:microsoft.com/office/officeart/2005/8/layout/lProcess3"/>
    <dgm:cxn modelId="{BF2389D6-AA6D-4773-83D7-834F1FC80C31}" type="presOf" srcId="{E0971C6B-9107-48CC-B6F2-386FCE212D3C}" destId="{39F26D6F-C8FA-47AA-8DEC-5A9390B7A432}" srcOrd="0" destOrd="0" presId="urn:microsoft.com/office/officeart/2005/8/layout/lProcess3"/>
    <dgm:cxn modelId="{33D62B3A-3956-4545-B696-EB1721FDC4DB}" srcId="{04F0FDF3-E74D-405C-A9E8-B27B22CF6933}" destId="{03239278-AF54-4731-9336-1CA543035A5F}" srcOrd="1" destOrd="0" parTransId="{3A51586D-FE8A-4537-A74C-B638C49CB621}" sibTransId="{2CCD9203-7447-4321-A662-8C80E88B6190}"/>
    <dgm:cxn modelId="{8193A00D-2024-4D63-9126-D983B0AD144F}" srcId="{04F0FDF3-E74D-405C-A9E8-B27B22CF6933}" destId="{EFBB3E49-D185-4FDE-B8CE-A76C507951E7}" srcOrd="4" destOrd="0" parTransId="{E610AC3E-9C34-441E-B3DB-287632D73BC3}" sibTransId="{96029CBA-3262-4C79-B02D-51AB968FE718}"/>
    <dgm:cxn modelId="{08EBD9B0-D6DC-4041-934E-1F5DD1E814C6}" srcId="{04F0FDF3-E74D-405C-A9E8-B27B22CF6933}" destId="{E0971C6B-9107-48CC-B6F2-386FCE212D3C}" srcOrd="2" destOrd="0" parTransId="{DDFF4EDD-BA20-4ABC-A49A-100168B2E15A}" sibTransId="{69E53658-5210-45E7-A4C5-4A7D1E2D4BC7}"/>
    <dgm:cxn modelId="{754F4387-BAC3-4FC3-9422-EA4C8C702402}" srcId="{04F0FDF3-E74D-405C-A9E8-B27B22CF6933}" destId="{72D3630D-703D-49E5-98FE-7C5848228D5E}" srcOrd="0" destOrd="0" parTransId="{B827213F-B61C-41BB-B37D-33C87F7D127C}" sibTransId="{93B1157E-02E4-46C9-9B61-62BA9045F485}"/>
    <dgm:cxn modelId="{F88F272F-E548-420A-98D1-52EA094CDCF4}" type="presOf" srcId="{4B354B7F-D51C-46D2-BE75-63FCBEF78536}" destId="{E3B6DCEC-7348-4D8F-A77D-082B82AF4409}" srcOrd="0" destOrd="0" presId="urn:microsoft.com/office/officeart/2005/8/layout/lProcess3"/>
    <dgm:cxn modelId="{627FBE2A-EC57-4A4B-9864-22DBBDDD37DF}" type="presOf" srcId="{04F0FDF3-E74D-405C-A9E8-B27B22CF6933}" destId="{C6FD62E7-6CB9-4F92-86CA-2315AEC983FE}" srcOrd="0" destOrd="0" presId="urn:microsoft.com/office/officeart/2005/8/layout/lProcess3"/>
    <dgm:cxn modelId="{5587E022-C729-4951-AB31-F07C0A0B98F8}" type="presOf" srcId="{72D3630D-703D-49E5-98FE-7C5848228D5E}" destId="{34D5B6FD-59E7-42F3-A840-55AC2F5EB287}" srcOrd="0" destOrd="0" presId="urn:microsoft.com/office/officeart/2005/8/layout/lProcess3"/>
    <dgm:cxn modelId="{DF526532-77DA-461C-A3EC-BBFDCC57942E}" srcId="{04F0FDF3-E74D-405C-A9E8-B27B22CF6933}" destId="{4B354B7F-D51C-46D2-BE75-63FCBEF78536}" srcOrd="3" destOrd="0" parTransId="{ED0AC08D-5E76-4AEB-8747-F22144AE7BEA}" sibTransId="{93FD1289-9325-4F32-B0AA-16A460701DBE}"/>
    <dgm:cxn modelId="{0B954E59-532A-445B-AAAC-2BE2B7C7500B}" type="presOf" srcId="{EFBB3E49-D185-4FDE-B8CE-A76C507951E7}" destId="{BCC032B5-844D-47F2-8B85-1C16500E0916}" srcOrd="0" destOrd="0" presId="urn:microsoft.com/office/officeart/2005/8/layout/lProcess3"/>
    <dgm:cxn modelId="{39E7015E-3E8C-420B-88E4-C73ED6793EC8}" type="presParOf" srcId="{C6FD62E7-6CB9-4F92-86CA-2315AEC983FE}" destId="{5E31CF19-6901-46BC-B94C-415AEC1B34A7}" srcOrd="0" destOrd="0" presId="urn:microsoft.com/office/officeart/2005/8/layout/lProcess3"/>
    <dgm:cxn modelId="{8BA1518F-FF95-4683-B4DE-8B433609D3DA}" type="presParOf" srcId="{5E31CF19-6901-46BC-B94C-415AEC1B34A7}" destId="{34D5B6FD-59E7-42F3-A840-55AC2F5EB287}" srcOrd="0" destOrd="0" presId="urn:microsoft.com/office/officeart/2005/8/layout/lProcess3"/>
    <dgm:cxn modelId="{32B230D1-2563-430D-842F-A7E98A7E5435}" type="presParOf" srcId="{C6FD62E7-6CB9-4F92-86CA-2315AEC983FE}" destId="{3BAA2153-E399-48F2-98C9-AA7598E6A7AD}" srcOrd="1" destOrd="0" presId="urn:microsoft.com/office/officeart/2005/8/layout/lProcess3"/>
    <dgm:cxn modelId="{B18C9D4F-57BC-40B8-880B-36E5216B905B}" type="presParOf" srcId="{C6FD62E7-6CB9-4F92-86CA-2315AEC983FE}" destId="{0A0ECD66-F85D-4931-9825-FBFFA96A52DA}" srcOrd="2" destOrd="0" presId="urn:microsoft.com/office/officeart/2005/8/layout/lProcess3"/>
    <dgm:cxn modelId="{C064E856-8ED6-4A09-BBC4-F090C4111DA5}" type="presParOf" srcId="{0A0ECD66-F85D-4931-9825-FBFFA96A52DA}" destId="{915B7D6E-050C-4CB1-A8AD-C3DB1FF3474D}" srcOrd="0" destOrd="0" presId="urn:microsoft.com/office/officeart/2005/8/layout/lProcess3"/>
    <dgm:cxn modelId="{FAA36248-FB61-4AD7-8BFC-8E51AF82990B}" type="presParOf" srcId="{C6FD62E7-6CB9-4F92-86CA-2315AEC983FE}" destId="{67FC337E-E840-4594-977E-1F8A1907A92B}" srcOrd="3" destOrd="0" presId="urn:microsoft.com/office/officeart/2005/8/layout/lProcess3"/>
    <dgm:cxn modelId="{B272E397-51F5-4D61-B228-4AAF07D0611D}" type="presParOf" srcId="{C6FD62E7-6CB9-4F92-86CA-2315AEC983FE}" destId="{589EB71A-AA39-408A-8C25-6402C1136A40}" srcOrd="4" destOrd="0" presId="urn:microsoft.com/office/officeart/2005/8/layout/lProcess3"/>
    <dgm:cxn modelId="{D94703B4-7430-4DAA-9647-4A5E03C1C325}" type="presParOf" srcId="{589EB71A-AA39-408A-8C25-6402C1136A40}" destId="{39F26D6F-C8FA-47AA-8DEC-5A9390B7A432}" srcOrd="0" destOrd="0" presId="urn:microsoft.com/office/officeart/2005/8/layout/lProcess3"/>
    <dgm:cxn modelId="{038E98DE-86A0-4041-8F5F-22DE11CBED13}" type="presParOf" srcId="{C6FD62E7-6CB9-4F92-86CA-2315AEC983FE}" destId="{CCB7D92B-0D57-4113-AE9A-80456A7C64C7}" srcOrd="5" destOrd="0" presId="urn:microsoft.com/office/officeart/2005/8/layout/lProcess3"/>
    <dgm:cxn modelId="{CB873489-F345-4D2C-BBF6-F56A1E58E9CE}" type="presParOf" srcId="{C6FD62E7-6CB9-4F92-86CA-2315AEC983FE}" destId="{8D0746E0-93E4-4111-8107-FD8D25148EF0}" srcOrd="6" destOrd="0" presId="urn:microsoft.com/office/officeart/2005/8/layout/lProcess3"/>
    <dgm:cxn modelId="{FD24E12C-BED8-4C6A-BBE0-58BBEF9B9D67}" type="presParOf" srcId="{8D0746E0-93E4-4111-8107-FD8D25148EF0}" destId="{E3B6DCEC-7348-4D8F-A77D-082B82AF4409}" srcOrd="0" destOrd="0" presId="urn:microsoft.com/office/officeart/2005/8/layout/lProcess3"/>
    <dgm:cxn modelId="{48837964-F2DA-41A0-8DD6-23D4DC1B867B}" type="presParOf" srcId="{C6FD62E7-6CB9-4F92-86CA-2315AEC983FE}" destId="{A38F9230-9370-4124-AA79-E9C5E54F772A}" srcOrd="7" destOrd="0" presId="urn:microsoft.com/office/officeart/2005/8/layout/lProcess3"/>
    <dgm:cxn modelId="{D403BF01-399C-4CDE-9E4E-ACCF875DC9A9}" type="presParOf" srcId="{C6FD62E7-6CB9-4F92-86CA-2315AEC983FE}" destId="{00EDD295-54D8-40AB-8DB1-84A77099BFAD}" srcOrd="8" destOrd="0" presId="urn:microsoft.com/office/officeart/2005/8/layout/lProcess3"/>
    <dgm:cxn modelId="{E4A27D70-CE2D-4229-BA07-B9D6F7269A76}" type="presParOf" srcId="{00EDD295-54D8-40AB-8DB1-84A77099BFAD}" destId="{BCC032B5-844D-47F2-8B85-1C16500E0916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4F0FDF3-E74D-405C-A9E8-B27B22CF693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2D3630D-703D-49E5-98FE-7C5848228D5E}">
      <dgm:prSet custT="1"/>
      <dgm:spPr/>
      <dgm:t>
        <a:bodyPr/>
        <a:lstStyle/>
        <a:p>
          <a:pPr algn="just" rtl="0"/>
          <a:r>
            <a:rPr lang="ru-RU" sz="1600" dirty="0" smtClean="0"/>
            <a:t>Установлен перечень субъектов, которые могут обращаться с исками о ликвидации юридического лица в суд, и основания процедуры (ст. 61 ГК РФ).</a:t>
          </a:r>
          <a:endParaRPr lang="ru-RU" sz="1600" dirty="0"/>
        </a:p>
      </dgm:t>
    </dgm:pt>
    <dgm:pt modelId="{B827213F-B61C-41BB-B37D-33C87F7D127C}" type="parTrans" cxnId="{754F4387-BAC3-4FC3-9422-EA4C8C702402}">
      <dgm:prSet/>
      <dgm:spPr/>
      <dgm:t>
        <a:bodyPr/>
        <a:lstStyle/>
        <a:p>
          <a:pPr algn="just"/>
          <a:endParaRPr lang="ru-RU" sz="1600"/>
        </a:p>
      </dgm:t>
    </dgm:pt>
    <dgm:pt modelId="{93B1157E-02E4-46C9-9B61-62BA9045F485}" type="sibTrans" cxnId="{754F4387-BAC3-4FC3-9422-EA4C8C702402}">
      <dgm:prSet/>
      <dgm:spPr/>
      <dgm:t>
        <a:bodyPr/>
        <a:lstStyle/>
        <a:p>
          <a:pPr algn="just"/>
          <a:endParaRPr lang="ru-RU" sz="1600"/>
        </a:p>
      </dgm:t>
    </dgm:pt>
    <dgm:pt modelId="{03239278-AF54-4731-9336-1CA543035A5F}">
      <dgm:prSet custT="1"/>
      <dgm:spPr/>
      <dgm:t>
        <a:bodyPr/>
        <a:lstStyle/>
        <a:p>
          <a:pPr algn="just" rtl="0"/>
          <a:r>
            <a:rPr lang="ru-RU" sz="1600" dirty="0" smtClean="0"/>
            <a:t>Установлен трехдневный срок, в течении которого учредители (участники) юридического лица или орган, принявшие решение о ликвидации юридического лица обязаны сообщить в письменной форме об этом в уполномоченный государственный орган, осуществляющий государственную регистрацию юридических лиц, для внесения в ЕГРЮЛ записи о том, что юридическое лицо находится в процессе ликвидации (п. 1 ст. 62 ГК РФ).</a:t>
          </a:r>
          <a:endParaRPr lang="ru-RU" sz="1600" dirty="0"/>
        </a:p>
      </dgm:t>
    </dgm:pt>
    <dgm:pt modelId="{3A51586D-FE8A-4537-A74C-B638C49CB621}" type="parTrans" cxnId="{33D62B3A-3956-4545-B696-EB1721FDC4DB}">
      <dgm:prSet/>
      <dgm:spPr/>
      <dgm:t>
        <a:bodyPr/>
        <a:lstStyle/>
        <a:p>
          <a:pPr algn="just"/>
          <a:endParaRPr lang="ru-RU" sz="1600"/>
        </a:p>
      </dgm:t>
    </dgm:pt>
    <dgm:pt modelId="{2CCD9203-7447-4321-A662-8C80E88B6190}" type="sibTrans" cxnId="{33D62B3A-3956-4545-B696-EB1721FDC4DB}">
      <dgm:prSet/>
      <dgm:spPr/>
      <dgm:t>
        <a:bodyPr/>
        <a:lstStyle/>
        <a:p>
          <a:pPr algn="just"/>
          <a:endParaRPr lang="ru-RU" sz="1600"/>
        </a:p>
      </dgm:t>
    </dgm:pt>
    <dgm:pt modelId="{E0971C6B-9107-48CC-B6F2-386FCE212D3C}">
      <dgm:prSet custT="1"/>
      <dgm:spPr/>
      <dgm:t>
        <a:bodyPr/>
        <a:lstStyle/>
        <a:p>
          <a:pPr algn="just" rtl="0"/>
          <a:r>
            <a:rPr lang="ru-RU" sz="1600" dirty="0" smtClean="0"/>
            <a:t>Установлена обязанность учредителей (участников) юридического лица  в случае фактического прекращения деятельности юридического лица, совершить за счет имущества юридического лица действия по ликвидации юридического лица, а при недостаточности имущества юридического лица учредители (участники) юридического лица обязаны совершить указанные действия солидарно за свой счет (п. 2 ст. 62 ГК РФ).</a:t>
          </a:r>
        </a:p>
        <a:p>
          <a:pPr algn="just" rtl="0"/>
          <a:endParaRPr lang="ru-RU" sz="1600" dirty="0"/>
        </a:p>
      </dgm:t>
    </dgm:pt>
    <dgm:pt modelId="{DDFF4EDD-BA20-4ABC-A49A-100168B2E15A}" type="parTrans" cxnId="{08EBD9B0-D6DC-4041-934E-1F5DD1E814C6}">
      <dgm:prSet/>
      <dgm:spPr/>
      <dgm:t>
        <a:bodyPr/>
        <a:lstStyle/>
        <a:p>
          <a:pPr algn="just"/>
          <a:endParaRPr lang="ru-RU" sz="1600"/>
        </a:p>
      </dgm:t>
    </dgm:pt>
    <dgm:pt modelId="{69E53658-5210-45E7-A4C5-4A7D1E2D4BC7}" type="sibTrans" cxnId="{08EBD9B0-D6DC-4041-934E-1F5DD1E814C6}">
      <dgm:prSet/>
      <dgm:spPr/>
      <dgm:t>
        <a:bodyPr/>
        <a:lstStyle/>
        <a:p>
          <a:pPr algn="just"/>
          <a:endParaRPr lang="ru-RU" sz="1600"/>
        </a:p>
      </dgm:t>
    </dgm:pt>
    <dgm:pt modelId="{4B354B7F-D51C-46D2-BE75-63FCBEF78536}">
      <dgm:prSet custT="1"/>
      <dgm:spPr/>
      <dgm:t>
        <a:bodyPr/>
        <a:lstStyle/>
        <a:p>
          <a:pPr algn="just" rtl="0"/>
          <a:r>
            <a:rPr lang="ru-RU" sz="1600" dirty="0" smtClean="0"/>
            <a:t>Установлена процедура распределения имущества ликвидированного юридического лица, которое было обнаруженного впоследствии Заинтересованное лицо или уполномоченный государственный орган вправе в течение пяти лет с момента ликвидации юридического лица обратиться в суд с заявлением о назначении процедуры распределения обнаруженного имущества среди лиц, имеющих на это право.  (ст. 64 ГК РФ). </a:t>
          </a:r>
        </a:p>
      </dgm:t>
    </dgm:pt>
    <dgm:pt modelId="{ED0AC08D-5E76-4AEB-8747-F22144AE7BEA}" type="parTrans" cxnId="{DF526532-77DA-461C-A3EC-BBFDCC57942E}">
      <dgm:prSet/>
      <dgm:spPr/>
      <dgm:t>
        <a:bodyPr/>
        <a:lstStyle/>
        <a:p>
          <a:pPr algn="just"/>
          <a:endParaRPr lang="ru-RU" sz="1600"/>
        </a:p>
      </dgm:t>
    </dgm:pt>
    <dgm:pt modelId="{93FD1289-9325-4F32-B0AA-16A460701DBE}" type="sibTrans" cxnId="{DF526532-77DA-461C-A3EC-BBFDCC57942E}">
      <dgm:prSet/>
      <dgm:spPr/>
      <dgm:t>
        <a:bodyPr/>
        <a:lstStyle/>
        <a:p>
          <a:pPr algn="just"/>
          <a:endParaRPr lang="ru-RU" sz="1600"/>
        </a:p>
      </dgm:t>
    </dgm:pt>
    <dgm:pt modelId="{EFBB3E49-D185-4FDE-B8CE-A76C507951E7}">
      <dgm:prSet custT="1"/>
      <dgm:spPr/>
      <dgm:t>
        <a:bodyPr/>
        <a:lstStyle/>
        <a:p>
          <a:pPr algn="just" rtl="0"/>
          <a:r>
            <a:rPr lang="ru-RU" sz="1600" dirty="0" smtClean="0"/>
            <a:t>Закреплено правило, согласно которому юридическое лицо считается фактически прекратившим свою деятельность и подлежит исключению из ЕГРЮЛ, если в течение двенадцати месяцев, предшествующих его исключению из указанного реестра, не представляло документы отчетности, предусмотренные законодательством РФ о налогах и сборах, и не осуществляло операций хотя бы по одному банковскому счету (недействующее юридическое лицо) (ст. 64.2. ГК РФ).</a:t>
          </a:r>
        </a:p>
        <a:p>
          <a:pPr algn="just" rtl="0"/>
          <a:endParaRPr lang="ru-RU" sz="1600" dirty="0"/>
        </a:p>
      </dgm:t>
    </dgm:pt>
    <dgm:pt modelId="{E610AC3E-9C34-441E-B3DB-287632D73BC3}" type="parTrans" cxnId="{8193A00D-2024-4D63-9126-D983B0AD144F}">
      <dgm:prSet/>
      <dgm:spPr/>
      <dgm:t>
        <a:bodyPr/>
        <a:lstStyle/>
        <a:p>
          <a:pPr algn="just"/>
          <a:endParaRPr lang="ru-RU" sz="1600"/>
        </a:p>
      </dgm:t>
    </dgm:pt>
    <dgm:pt modelId="{96029CBA-3262-4C79-B02D-51AB968FE718}" type="sibTrans" cxnId="{8193A00D-2024-4D63-9126-D983B0AD144F}">
      <dgm:prSet/>
      <dgm:spPr/>
      <dgm:t>
        <a:bodyPr/>
        <a:lstStyle/>
        <a:p>
          <a:pPr algn="just"/>
          <a:endParaRPr lang="ru-RU" sz="1600"/>
        </a:p>
      </dgm:t>
    </dgm:pt>
    <dgm:pt modelId="{E619785D-46AD-4C00-8D6A-0CEC1E6E7415}" type="pres">
      <dgm:prSet presAssocID="{04F0FDF3-E74D-405C-A9E8-B27B22CF693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FD3FAFA-66E7-4D3D-BCE4-34E789C275E5}" type="pres">
      <dgm:prSet presAssocID="{72D3630D-703D-49E5-98FE-7C5848228D5E}" presName="thickLine" presStyleLbl="alignNode1" presStyleIdx="0" presStyleCnt="5"/>
      <dgm:spPr/>
      <dgm:t>
        <a:bodyPr/>
        <a:lstStyle/>
        <a:p>
          <a:endParaRPr lang="ru-RU"/>
        </a:p>
      </dgm:t>
    </dgm:pt>
    <dgm:pt modelId="{2199543A-F180-479F-A5E1-58EDF3A3D252}" type="pres">
      <dgm:prSet presAssocID="{72D3630D-703D-49E5-98FE-7C5848228D5E}" presName="horz1" presStyleCnt="0"/>
      <dgm:spPr/>
      <dgm:t>
        <a:bodyPr/>
        <a:lstStyle/>
        <a:p>
          <a:endParaRPr lang="ru-RU"/>
        </a:p>
      </dgm:t>
    </dgm:pt>
    <dgm:pt modelId="{748EA763-32F2-4EC8-990B-59FCB5E4445C}" type="pres">
      <dgm:prSet presAssocID="{72D3630D-703D-49E5-98FE-7C5848228D5E}" presName="tx1" presStyleLbl="revTx" presStyleIdx="0" presStyleCnt="5" custScaleY="44650"/>
      <dgm:spPr/>
      <dgm:t>
        <a:bodyPr/>
        <a:lstStyle/>
        <a:p>
          <a:endParaRPr lang="ru-RU"/>
        </a:p>
      </dgm:t>
    </dgm:pt>
    <dgm:pt modelId="{6E344C80-4356-4A50-8E39-E30CABD7B41E}" type="pres">
      <dgm:prSet presAssocID="{72D3630D-703D-49E5-98FE-7C5848228D5E}" presName="vert1" presStyleCnt="0"/>
      <dgm:spPr/>
      <dgm:t>
        <a:bodyPr/>
        <a:lstStyle/>
        <a:p>
          <a:endParaRPr lang="ru-RU"/>
        </a:p>
      </dgm:t>
    </dgm:pt>
    <dgm:pt modelId="{1C9F9779-FFFC-4A89-8EFE-BC56730E3081}" type="pres">
      <dgm:prSet presAssocID="{03239278-AF54-4731-9336-1CA543035A5F}" presName="thickLine" presStyleLbl="alignNode1" presStyleIdx="1" presStyleCnt="5"/>
      <dgm:spPr/>
      <dgm:t>
        <a:bodyPr/>
        <a:lstStyle/>
        <a:p>
          <a:endParaRPr lang="ru-RU"/>
        </a:p>
      </dgm:t>
    </dgm:pt>
    <dgm:pt modelId="{AFD6B391-F053-47FD-9B2D-EE51083EDE61}" type="pres">
      <dgm:prSet presAssocID="{03239278-AF54-4731-9336-1CA543035A5F}" presName="horz1" presStyleCnt="0"/>
      <dgm:spPr/>
      <dgm:t>
        <a:bodyPr/>
        <a:lstStyle/>
        <a:p>
          <a:endParaRPr lang="ru-RU"/>
        </a:p>
      </dgm:t>
    </dgm:pt>
    <dgm:pt modelId="{2A225BD0-A877-4A05-9409-A2CFBF3FD0FC}" type="pres">
      <dgm:prSet presAssocID="{03239278-AF54-4731-9336-1CA543035A5F}" presName="tx1" presStyleLbl="revTx" presStyleIdx="1" presStyleCnt="5"/>
      <dgm:spPr/>
      <dgm:t>
        <a:bodyPr/>
        <a:lstStyle/>
        <a:p>
          <a:endParaRPr lang="ru-RU"/>
        </a:p>
      </dgm:t>
    </dgm:pt>
    <dgm:pt modelId="{70B86AE4-9A10-46FF-87AD-64E709E705DF}" type="pres">
      <dgm:prSet presAssocID="{03239278-AF54-4731-9336-1CA543035A5F}" presName="vert1" presStyleCnt="0"/>
      <dgm:spPr/>
      <dgm:t>
        <a:bodyPr/>
        <a:lstStyle/>
        <a:p>
          <a:endParaRPr lang="ru-RU"/>
        </a:p>
      </dgm:t>
    </dgm:pt>
    <dgm:pt modelId="{F8BC87D0-8B2B-4600-AC84-A9AB2C52E3DA}" type="pres">
      <dgm:prSet presAssocID="{E0971C6B-9107-48CC-B6F2-386FCE212D3C}" presName="thickLine" presStyleLbl="alignNode1" presStyleIdx="2" presStyleCnt="5"/>
      <dgm:spPr/>
      <dgm:t>
        <a:bodyPr/>
        <a:lstStyle/>
        <a:p>
          <a:endParaRPr lang="ru-RU"/>
        </a:p>
      </dgm:t>
    </dgm:pt>
    <dgm:pt modelId="{464E5245-50F4-4A1D-8F03-6570E3BDEF65}" type="pres">
      <dgm:prSet presAssocID="{E0971C6B-9107-48CC-B6F2-386FCE212D3C}" presName="horz1" presStyleCnt="0"/>
      <dgm:spPr/>
      <dgm:t>
        <a:bodyPr/>
        <a:lstStyle/>
        <a:p>
          <a:endParaRPr lang="ru-RU"/>
        </a:p>
      </dgm:t>
    </dgm:pt>
    <dgm:pt modelId="{F2F72FFF-ECA7-4E74-B099-16B260BF3F3F}" type="pres">
      <dgm:prSet presAssocID="{E0971C6B-9107-48CC-B6F2-386FCE212D3C}" presName="tx1" presStyleLbl="revTx" presStyleIdx="2" presStyleCnt="5"/>
      <dgm:spPr/>
      <dgm:t>
        <a:bodyPr/>
        <a:lstStyle/>
        <a:p>
          <a:endParaRPr lang="ru-RU"/>
        </a:p>
      </dgm:t>
    </dgm:pt>
    <dgm:pt modelId="{A2EFA3B5-4FDA-4000-874A-FEC42C6C9D2E}" type="pres">
      <dgm:prSet presAssocID="{E0971C6B-9107-48CC-B6F2-386FCE212D3C}" presName="vert1" presStyleCnt="0"/>
      <dgm:spPr/>
      <dgm:t>
        <a:bodyPr/>
        <a:lstStyle/>
        <a:p>
          <a:endParaRPr lang="ru-RU"/>
        </a:p>
      </dgm:t>
    </dgm:pt>
    <dgm:pt modelId="{CFD526E1-706D-40D0-B82D-C711CAFFE27D}" type="pres">
      <dgm:prSet presAssocID="{4B354B7F-D51C-46D2-BE75-63FCBEF78536}" presName="thickLine" presStyleLbl="alignNode1" presStyleIdx="3" presStyleCnt="5"/>
      <dgm:spPr/>
      <dgm:t>
        <a:bodyPr/>
        <a:lstStyle/>
        <a:p>
          <a:endParaRPr lang="ru-RU"/>
        </a:p>
      </dgm:t>
    </dgm:pt>
    <dgm:pt modelId="{D79536D6-5164-4462-9E18-0B11EB37F174}" type="pres">
      <dgm:prSet presAssocID="{4B354B7F-D51C-46D2-BE75-63FCBEF78536}" presName="horz1" presStyleCnt="0"/>
      <dgm:spPr/>
      <dgm:t>
        <a:bodyPr/>
        <a:lstStyle/>
        <a:p>
          <a:endParaRPr lang="ru-RU"/>
        </a:p>
      </dgm:t>
    </dgm:pt>
    <dgm:pt modelId="{812B2C11-773C-4850-8989-817CAEE43302}" type="pres">
      <dgm:prSet presAssocID="{4B354B7F-D51C-46D2-BE75-63FCBEF78536}" presName="tx1" presStyleLbl="revTx" presStyleIdx="3" presStyleCnt="5"/>
      <dgm:spPr/>
      <dgm:t>
        <a:bodyPr/>
        <a:lstStyle/>
        <a:p>
          <a:endParaRPr lang="ru-RU"/>
        </a:p>
      </dgm:t>
    </dgm:pt>
    <dgm:pt modelId="{450F0981-90CA-4E1A-AE09-3BE53D20523E}" type="pres">
      <dgm:prSet presAssocID="{4B354B7F-D51C-46D2-BE75-63FCBEF78536}" presName="vert1" presStyleCnt="0"/>
      <dgm:spPr/>
      <dgm:t>
        <a:bodyPr/>
        <a:lstStyle/>
        <a:p>
          <a:endParaRPr lang="ru-RU"/>
        </a:p>
      </dgm:t>
    </dgm:pt>
    <dgm:pt modelId="{8F60EF57-8A05-4ED4-B1E1-A698A5963D71}" type="pres">
      <dgm:prSet presAssocID="{EFBB3E49-D185-4FDE-B8CE-A76C507951E7}" presName="thickLine" presStyleLbl="alignNode1" presStyleIdx="4" presStyleCnt="5"/>
      <dgm:spPr/>
      <dgm:t>
        <a:bodyPr/>
        <a:lstStyle/>
        <a:p>
          <a:endParaRPr lang="ru-RU"/>
        </a:p>
      </dgm:t>
    </dgm:pt>
    <dgm:pt modelId="{51C842E9-14F7-4683-A4BA-D34D2BBEFBB6}" type="pres">
      <dgm:prSet presAssocID="{EFBB3E49-D185-4FDE-B8CE-A76C507951E7}" presName="horz1" presStyleCnt="0"/>
      <dgm:spPr/>
      <dgm:t>
        <a:bodyPr/>
        <a:lstStyle/>
        <a:p>
          <a:endParaRPr lang="ru-RU"/>
        </a:p>
      </dgm:t>
    </dgm:pt>
    <dgm:pt modelId="{15DD8AC0-99E9-415E-840F-499E3EA3377C}" type="pres">
      <dgm:prSet presAssocID="{EFBB3E49-D185-4FDE-B8CE-A76C507951E7}" presName="tx1" presStyleLbl="revTx" presStyleIdx="4" presStyleCnt="5"/>
      <dgm:spPr/>
      <dgm:t>
        <a:bodyPr/>
        <a:lstStyle/>
        <a:p>
          <a:endParaRPr lang="ru-RU"/>
        </a:p>
      </dgm:t>
    </dgm:pt>
    <dgm:pt modelId="{1FCBBE1A-7E18-4137-97D0-56F3779C7B01}" type="pres">
      <dgm:prSet presAssocID="{EFBB3E49-D185-4FDE-B8CE-A76C507951E7}" presName="vert1" presStyleCnt="0"/>
      <dgm:spPr/>
      <dgm:t>
        <a:bodyPr/>
        <a:lstStyle/>
        <a:p>
          <a:endParaRPr lang="ru-RU"/>
        </a:p>
      </dgm:t>
    </dgm:pt>
  </dgm:ptLst>
  <dgm:cxnLst>
    <dgm:cxn modelId="{2D1ED851-7567-4447-A821-074142A30AFF}" type="presOf" srcId="{E0971C6B-9107-48CC-B6F2-386FCE212D3C}" destId="{F2F72FFF-ECA7-4E74-B099-16B260BF3F3F}" srcOrd="0" destOrd="0" presId="urn:microsoft.com/office/officeart/2008/layout/LinedList"/>
    <dgm:cxn modelId="{CA4A3CD0-4ADC-4EF3-84D0-369FCC004512}" type="presOf" srcId="{4B354B7F-D51C-46D2-BE75-63FCBEF78536}" destId="{812B2C11-773C-4850-8989-817CAEE43302}" srcOrd="0" destOrd="0" presId="urn:microsoft.com/office/officeart/2008/layout/LinedList"/>
    <dgm:cxn modelId="{08EBD9B0-D6DC-4041-934E-1F5DD1E814C6}" srcId="{04F0FDF3-E74D-405C-A9E8-B27B22CF6933}" destId="{E0971C6B-9107-48CC-B6F2-386FCE212D3C}" srcOrd="2" destOrd="0" parTransId="{DDFF4EDD-BA20-4ABC-A49A-100168B2E15A}" sibTransId="{69E53658-5210-45E7-A4C5-4A7D1E2D4BC7}"/>
    <dgm:cxn modelId="{8193A00D-2024-4D63-9126-D983B0AD144F}" srcId="{04F0FDF3-E74D-405C-A9E8-B27B22CF6933}" destId="{EFBB3E49-D185-4FDE-B8CE-A76C507951E7}" srcOrd="4" destOrd="0" parTransId="{E610AC3E-9C34-441E-B3DB-287632D73BC3}" sibTransId="{96029CBA-3262-4C79-B02D-51AB968FE718}"/>
    <dgm:cxn modelId="{F5FA8E14-FD1E-4574-8459-5CDA2F078152}" type="presOf" srcId="{72D3630D-703D-49E5-98FE-7C5848228D5E}" destId="{748EA763-32F2-4EC8-990B-59FCB5E4445C}" srcOrd="0" destOrd="0" presId="urn:microsoft.com/office/officeart/2008/layout/LinedList"/>
    <dgm:cxn modelId="{DF526532-77DA-461C-A3EC-BBFDCC57942E}" srcId="{04F0FDF3-E74D-405C-A9E8-B27B22CF6933}" destId="{4B354B7F-D51C-46D2-BE75-63FCBEF78536}" srcOrd="3" destOrd="0" parTransId="{ED0AC08D-5E76-4AEB-8747-F22144AE7BEA}" sibTransId="{93FD1289-9325-4F32-B0AA-16A460701DBE}"/>
    <dgm:cxn modelId="{754F4387-BAC3-4FC3-9422-EA4C8C702402}" srcId="{04F0FDF3-E74D-405C-A9E8-B27B22CF6933}" destId="{72D3630D-703D-49E5-98FE-7C5848228D5E}" srcOrd="0" destOrd="0" parTransId="{B827213F-B61C-41BB-B37D-33C87F7D127C}" sibTransId="{93B1157E-02E4-46C9-9B61-62BA9045F485}"/>
    <dgm:cxn modelId="{194DB920-F80C-4DA4-8CE4-407D1BF7DCB7}" type="presOf" srcId="{EFBB3E49-D185-4FDE-B8CE-A76C507951E7}" destId="{15DD8AC0-99E9-415E-840F-499E3EA3377C}" srcOrd="0" destOrd="0" presId="urn:microsoft.com/office/officeart/2008/layout/LinedList"/>
    <dgm:cxn modelId="{AABF467B-9A4C-4C4A-9FC4-D67A89209138}" type="presOf" srcId="{04F0FDF3-E74D-405C-A9E8-B27B22CF6933}" destId="{E619785D-46AD-4C00-8D6A-0CEC1E6E7415}" srcOrd="0" destOrd="0" presId="urn:microsoft.com/office/officeart/2008/layout/LinedList"/>
    <dgm:cxn modelId="{33D62B3A-3956-4545-B696-EB1721FDC4DB}" srcId="{04F0FDF3-E74D-405C-A9E8-B27B22CF6933}" destId="{03239278-AF54-4731-9336-1CA543035A5F}" srcOrd="1" destOrd="0" parTransId="{3A51586D-FE8A-4537-A74C-B638C49CB621}" sibTransId="{2CCD9203-7447-4321-A662-8C80E88B6190}"/>
    <dgm:cxn modelId="{863F90CC-15D0-4908-A4A7-AA837A65CD07}" type="presOf" srcId="{03239278-AF54-4731-9336-1CA543035A5F}" destId="{2A225BD0-A877-4A05-9409-A2CFBF3FD0FC}" srcOrd="0" destOrd="0" presId="urn:microsoft.com/office/officeart/2008/layout/LinedList"/>
    <dgm:cxn modelId="{AD64B695-0AE5-44B5-9107-CBCB7428AC67}" type="presParOf" srcId="{E619785D-46AD-4C00-8D6A-0CEC1E6E7415}" destId="{EFD3FAFA-66E7-4D3D-BCE4-34E789C275E5}" srcOrd="0" destOrd="0" presId="urn:microsoft.com/office/officeart/2008/layout/LinedList"/>
    <dgm:cxn modelId="{88A2CFA0-C161-4FF5-B65D-D9EFE7209133}" type="presParOf" srcId="{E619785D-46AD-4C00-8D6A-0CEC1E6E7415}" destId="{2199543A-F180-479F-A5E1-58EDF3A3D252}" srcOrd="1" destOrd="0" presId="urn:microsoft.com/office/officeart/2008/layout/LinedList"/>
    <dgm:cxn modelId="{A8B9B5CA-F7FC-47FD-B25C-3EC3C6B5FB46}" type="presParOf" srcId="{2199543A-F180-479F-A5E1-58EDF3A3D252}" destId="{748EA763-32F2-4EC8-990B-59FCB5E4445C}" srcOrd="0" destOrd="0" presId="urn:microsoft.com/office/officeart/2008/layout/LinedList"/>
    <dgm:cxn modelId="{F9E04B83-10C6-4330-91C4-BBAC3DEA33CC}" type="presParOf" srcId="{2199543A-F180-479F-A5E1-58EDF3A3D252}" destId="{6E344C80-4356-4A50-8E39-E30CABD7B41E}" srcOrd="1" destOrd="0" presId="urn:microsoft.com/office/officeart/2008/layout/LinedList"/>
    <dgm:cxn modelId="{9282ED9D-1E02-4AB3-9401-0AF7018A4AFD}" type="presParOf" srcId="{E619785D-46AD-4C00-8D6A-0CEC1E6E7415}" destId="{1C9F9779-FFFC-4A89-8EFE-BC56730E3081}" srcOrd="2" destOrd="0" presId="urn:microsoft.com/office/officeart/2008/layout/LinedList"/>
    <dgm:cxn modelId="{A06D9F49-4D10-4E21-9F5D-64911E06D306}" type="presParOf" srcId="{E619785D-46AD-4C00-8D6A-0CEC1E6E7415}" destId="{AFD6B391-F053-47FD-9B2D-EE51083EDE61}" srcOrd="3" destOrd="0" presId="urn:microsoft.com/office/officeart/2008/layout/LinedList"/>
    <dgm:cxn modelId="{CC15F253-B4C8-4A79-9130-001C7EEDC9B3}" type="presParOf" srcId="{AFD6B391-F053-47FD-9B2D-EE51083EDE61}" destId="{2A225BD0-A877-4A05-9409-A2CFBF3FD0FC}" srcOrd="0" destOrd="0" presId="urn:microsoft.com/office/officeart/2008/layout/LinedList"/>
    <dgm:cxn modelId="{23B8AC58-7459-48F6-A59F-8EF1B45DF0C6}" type="presParOf" srcId="{AFD6B391-F053-47FD-9B2D-EE51083EDE61}" destId="{70B86AE4-9A10-46FF-87AD-64E709E705DF}" srcOrd="1" destOrd="0" presId="urn:microsoft.com/office/officeart/2008/layout/LinedList"/>
    <dgm:cxn modelId="{C41CBF9E-F15A-4BEF-8B31-96AD97CE941F}" type="presParOf" srcId="{E619785D-46AD-4C00-8D6A-0CEC1E6E7415}" destId="{F8BC87D0-8B2B-4600-AC84-A9AB2C52E3DA}" srcOrd="4" destOrd="0" presId="urn:microsoft.com/office/officeart/2008/layout/LinedList"/>
    <dgm:cxn modelId="{6EBB793A-45D4-4FA4-AAAF-56BFDFDB90C6}" type="presParOf" srcId="{E619785D-46AD-4C00-8D6A-0CEC1E6E7415}" destId="{464E5245-50F4-4A1D-8F03-6570E3BDEF65}" srcOrd="5" destOrd="0" presId="urn:microsoft.com/office/officeart/2008/layout/LinedList"/>
    <dgm:cxn modelId="{180CF808-34CE-4411-9571-A689316D5364}" type="presParOf" srcId="{464E5245-50F4-4A1D-8F03-6570E3BDEF65}" destId="{F2F72FFF-ECA7-4E74-B099-16B260BF3F3F}" srcOrd="0" destOrd="0" presId="urn:microsoft.com/office/officeart/2008/layout/LinedList"/>
    <dgm:cxn modelId="{7C325BFB-CA69-4F1D-8F8D-BEB72863A74C}" type="presParOf" srcId="{464E5245-50F4-4A1D-8F03-6570E3BDEF65}" destId="{A2EFA3B5-4FDA-4000-874A-FEC42C6C9D2E}" srcOrd="1" destOrd="0" presId="urn:microsoft.com/office/officeart/2008/layout/LinedList"/>
    <dgm:cxn modelId="{125CA44D-98C1-4C15-AAA7-352A30F5B214}" type="presParOf" srcId="{E619785D-46AD-4C00-8D6A-0CEC1E6E7415}" destId="{CFD526E1-706D-40D0-B82D-C711CAFFE27D}" srcOrd="6" destOrd="0" presId="urn:microsoft.com/office/officeart/2008/layout/LinedList"/>
    <dgm:cxn modelId="{09205CF8-AA65-42CB-9B53-175B54AC8EC9}" type="presParOf" srcId="{E619785D-46AD-4C00-8D6A-0CEC1E6E7415}" destId="{D79536D6-5164-4462-9E18-0B11EB37F174}" srcOrd="7" destOrd="0" presId="urn:microsoft.com/office/officeart/2008/layout/LinedList"/>
    <dgm:cxn modelId="{A74FFFDA-9C87-443D-9A3C-B26688FC9139}" type="presParOf" srcId="{D79536D6-5164-4462-9E18-0B11EB37F174}" destId="{812B2C11-773C-4850-8989-817CAEE43302}" srcOrd="0" destOrd="0" presId="urn:microsoft.com/office/officeart/2008/layout/LinedList"/>
    <dgm:cxn modelId="{465383C3-1768-4BF8-95ED-BFE0DC29D5F0}" type="presParOf" srcId="{D79536D6-5164-4462-9E18-0B11EB37F174}" destId="{450F0981-90CA-4E1A-AE09-3BE53D20523E}" srcOrd="1" destOrd="0" presId="urn:microsoft.com/office/officeart/2008/layout/LinedList"/>
    <dgm:cxn modelId="{67FC09AE-4368-44F8-AC96-ABCD26AAEC69}" type="presParOf" srcId="{E619785D-46AD-4C00-8D6A-0CEC1E6E7415}" destId="{8F60EF57-8A05-4ED4-B1E1-A698A5963D71}" srcOrd="8" destOrd="0" presId="urn:microsoft.com/office/officeart/2008/layout/LinedList"/>
    <dgm:cxn modelId="{9A1CD339-EA98-4A6E-8F80-201C95E59B4C}" type="presParOf" srcId="{E619785D-46AD-4C00-8D6A-0CEC1E6E7415}" destId="{51C842E9-14F7-4683-A4BA-D34D2BBEFBB6}" srcOrd="9" destOrd="0" presId="urn:microsoft.com/office/officeart/2008/layout/LinedList"/>
    <dgm:cxn modelId="{99B32C45-632C-4653-BDC1-A22E7B5E4352}" type="presParOf" srcId="{51C842E9-14F7-4683-A4BA-D34D2BBEFBB6}" destId="{15DD8AC0-99E9-415E-840F-499E3EA3377C}" srcOrd="0" destOrd="0" presId="urn:microsoft.com/office/officeart/2008/layout/LinedList"/>
    <dgm:cxn modelId="{A66D0E60-68A9-49B9-A280-35A973917DF1}" type="presParOf" srcId="{51C842E9-14F7-4683-A4BA-D34D2BBEFBB6}" destId="{1FCBBE1A-7E18-4137-97D0-56F3779C7B0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1F1597-BA00-4A6C-9BEB-CC303AC88F78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178DC26-3850-412B-8D7A-7649611A05DB}">
      <dgm:prSet/>
      <dgm:spPr/>
      <dgm:t>
        <a:bodyPr/>
        <a:lstStyle/>
        <a:p>
          <a:pPr rtl="0"/>
          <a:r>
            <a:rPr lang="ru-RU" dirty="0" smtClean="0"/>
            <a:t>Основные изменения касаются:</a:t>
          </a:r>
          <a:endParaRPr lang="ru-RU" dirty="0"/>
        </a:p>
      </dgm:t>
    </dgm:pt>
    <dgm:pt modelId="{D44AD0DA-CA7D-4390-89CB-161F7AAD8DD6}" type="parTrans" cxnId="{0FDD6353-0A44-41D2-BF6D-2CEBDA912740}">
      <dgm:prSet/>
      <dgm:spPr/>
      <dgm:t>
        <a:bodyPr/>
        <a:lstStyle/>
        <a:p>
          <a:endParaRPr lang="ru-RU"/>
        </a:p>
      </dgm:t>
    </dgm:pt>
    <dgm:pt modelId="{1C469FAE-D108-4527-B8E2-8AB63D2B97E7}" type="sibTrans" cxnId="{0FDD6353-0A44-41D2-BF6D-2CEBDA912740}">
      <dgm:prSet/>
      <dgm:spPr/>
      <dgm:t>
        <a:bodyPr/>
        <a:lstStyle/>
        <a:p>
          <a:endParaRPr lang="ru-RU"/>
        </a:p>
      </dgm:t>
    </dgm:pt>
    <dgm:pt modelId="{A4B8C1B4-3EC9-487C-A9D3-1AA7B9952A8F}">
      <dgm:prSet/>
      <dgm:spPr/>
      <dgm:t>
        <a:bodyPr/>
        <a:lstStyle/>
        <a:p>
          <a:pPr rtl="0"/>
          <a:r>
            <a:rPr lang="ru-RU" smtClean="0"/>
            <a:t>1. Общих правил о юридических лицах;</a:t>
          </a:r>
          <a:endParaRPr lang="ru-RU"/>
        </a:p>
      </dgm:t>
    </dgm:pt>
    <dgm:pt modelId="{4B109643-BD9D-4924-BE33-32FF837D3212}" type="parTrans" cxnId="{A12C180F-AF3A-496B-80BA-8B7AFE7B8AF3}">
      <dgm:prSet/>
      <dgm:spPr/>
      <dgm:t>
        <a:bodyPr/>
        <a:lstStyle/>
        <a:p>
          <a:endParaRPr lang="ru-RU"/>
        </a:p>
      </dgm:t>
    </dgm:pt>
    <dgm:pt modelId="{5D5A4115-C6CB-4DF0-8577-6E4A3466F5E7}" type="sibTrans" cxnId="{A12C180F-AF3A-496B-80BA-8B7AFE7B8AF3}">
      <dgm:prSet/>
      <dgm:spPr/>
      <dgm:t>
        <a:bodyPr/>
        <a:lstStyle/>
        <a:p>
          <a:endParaRPr lang="ru-RU"/>
        </a:p>
      </dgm:t>
    </dgm:pt>
    <dgm:pt modelId="{50800897-342A-472E-93C8-516BFB20CC79}">
      <dgm:prSet/>
      <dgm:spPr/>
      <dgm:t>
        <a:bodyPr/>
        <a:lstStyle/>
        <a:p>
          <a:pPr rtl="0"/>
          <a:r>
            <a:rPr lang="ru-RU" smtClean="0"/>
            <a:t>2. Классификации юридических лиц;</a:t>
          </a:r>
          <a:endParaRPr lang="ru-RU"/>
        </a:p>
      </dgm:t>
    </dgm:pt>
    <dgm:pt modelId="{26803CA5-295E-4A39-9812-615153A0F9C7}" type="parTrans" cxnId="{CDA49354-BDDD-45E9-A327-3FB5BFDB7E17}">
      <dgm:prSet/>
      <dgm:spPr/>
      <dgm:t>
        <a:bodyPr/>
        <a:lstStyle/>
        <a:p>
          <a:endParaRPr lang="ru-RU"/>
        </a:p>
      </dgm:t>
    </dgm:pt>
    <dgm:pt modelId="{7A126552-0BC4-4E49-9A03-DA41517F8BA0}" type="sibTrans" cxnId="{CDA49354-BDDD-45E9-A327-3FB5BFDB7E17}">
      <dgm:prSet/>
      <dgm:spPr/>
      <dgm:t>
        <a:bodyPr/>
        <a:lstStyle/>
        <a:p>
          <a:endParaRPr lang="ru-RU"/>
        </a:p>
      </dgm:t>
    </dgm:pt>
    <dgm:pt modelId="{CA3003CE-9243-42AD-B467-E49A25AC0635}">
      <dgm:prSet/>
      <dgm:spPr/>
      <dgm:t>
        <a:bodyPr/>
        <a:lstStyle/>
        <a:p>
          <a:pPr rtl="0"/>
          <a:r>
            <a:rPr lang="ru-RU" dirty="0" smtClean="0"/>
            <a:t>3. Корпоративного управления;</a:t>
          </a:r>
          <a:endParaRPr lang="ru-RU" dirty="0"/>
        </a:p>
      </dgm:t>
    </dgm:pt>
    <dgm:pt modelId="{085154C5-AA10-4A7C-9ABB-2FD82F7524D2}" type="parTrans" cxnId="{05A70E40-59C4-4089-94B2-5880356A6D3E}">
      <dgm:prSet/>
      <dgm:spPr/>
      <dgm:t>
        <a:bodyPr/>
        <a:lstStyle/>
        <a:p>
          <a:endParaRPr lang="ru-RU"/>
        </a:p>
      </dgm:t>
    </dgm:pt>
    <dgm:pt modelId="{996B27E3-96DA-4683-9293-E970103F3D25}" type="sibTrans" cxnId="{05A70E40-59C4-4089-94B2-5880356A6D3E}">
      <dgm:prSet/>
      <dgm:spPr/>
      <dgm:t>
        <a:bodyPr/>
        <a:lstStyle/>
        <a:p>
          <a:endParaRPr lang="ru-RU"/>
        </a:p>
      </dgm:t>
    </dgm:pt>
    <dgm:pt modelId="{E2E9297C-84E8-4B11-AAC5-C1565A94E641}">
      <dgm:prSet/>
      <dgm:spPr/>
      <dgm:t>
        <a:bodyPr/>
        <a:lstStyle/>
        <a:p>
          <a:pPr rtl="0"/>
          <a:r>
            <a:rPr lang="ru-RU" dirty="0" smtClean="0"/>
            <a:t>4. Правил реорганизации и ликвидации.</a:t>
          </a:r>
          <a:endParaRPr lang="ru-RU" dirty="0"/>
        </a:p>
      </dgm:t>
    </dgm:pt>
    <dgm:pt modelId="{E630F1E5-5382-4515-9463-41C0483EC1CB}" type="parTrans" cxnId="{88134564-2A5D-47F1-8726-765EF71CB0F5}">
      <dgm:prSet/>
      <dgm:spPr/>
      <dgm:t>
        <a:bodyPr/>
        <a:lstStyle/>
        <a:p>
          <a:endParaRPr lang="ru-RU"/>
        </a:p>
      </dgm:t>
    </dgm:pt>
    <dgm:pt modelId="{6D3D7FBC-09FD-4577-AD3E-E8C48E6A5622}" type="sibTrans" cxnId="{88134564-2A5D-47F1-8726-765EF71CB0F5}">
      <dgm:prSet/>
      <dgm:spPr/>
      <dgm:t>
        <a:bodyPr/>
        <a:lstStyle/>
        <a:p>
          <a:endParaRPr lang="ru-RU"/>
        </a:p>
      </dgm:t>
    </dgm:pt>
    <dgm:pt modelId="{22A454CC-4F10-4ABC-A4C6-74BC2CD28867}" type="pres">
      <dgm:prSet presAssocID="{BA1F1597-BA00-4A6C-9BEB-CC303AC88F7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FCE9AE-3009-4A0D-90E0-A87AA450FB25}" type="pres">
      <dgm:prSet presAssocID="{2178DC26-3850-412B-8D7A-7649611A05DB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735C01-19DF-4CE4-8051-BB795707F163}" type="pres">
      <dgm:prSet presAssocID="{1C469FAE-D108-4527-B8E2-8AB63D2B97E7}" presName="spacer" presStyleCnt="0"/>
      <dgm:spPr/>
      <dgm:t>
        <a:bodyPr/>
        <a:lstStyle/>
        <a:p>
          <a:endParaRPr lang="ru-RU"/>
        </a:p>
      </dgm:t>
    </dgm:pt>
    <dgm:pt modelId="{A74F3B7A-6AC7-4723-9331-DCBE6B1EC615}" type="pres">
      <dgm:prSet presAssocID="{A4B8C1B4-3EC9-487C-A9D3-1AA7B9952A8F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C40466-31A7-42A1-9C1D-955B9C23B2B3}" type="pres">
      <dgm:prSet presAssocID="{5D5A4115-C6CB-4DF0-8577-6E4A3466F5E7}" presName="spacer" presStyleCnt="0"/>
      <dgm:spPr/>
      <dgm:t>
        <a:bodyPr/>
        <a:lstStyle/>
        <a:p>
          <a:endParaRPr lang="ru-RU"/>
        </a:p>
      </dgm:t>
    </dgm:pt>
    <dgm:pt modelId="{041B5807-D69A-48A9-9B8E-55B3A9C1FFC4}" type="pres">
      <dgm:prSet presAssocID="{50800897-342A-472E-93C8-516BFB20CC79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80C0D1-688D-4860-A4A2-A2EE27FE1F5B}" type="pres">
      <dgm:prSet presAssocID="{7A126552-0BC4-4E49-9A03-DA41517F8BA0}" presName="spacer" presStyleCnt="0"/>
      <dgm:spPr/>
      <dgm:t>
        <a:bodyPr/>
        <a:lstStyle/>
        <a:p>
          <a:endParaRPr lang="ru-RU"/>
        </a:p>
      </dgm:t>
    </dgm:pt>
    <dgm:pt modelId="{CB2C2984-7D48-4243-BD7A-83D6E37D32A4}" type="pres">
      <dgm:prSet presAssocID="{CA3003CE-9243-42AD-B467-E49A25AC0635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8FBA34-3544-4C19-BF47-34E01D063398}" type="pres">
      <dgm:prSet presAssocID="{996B27E3-96DA-4683-9293-E970103F3D25}" presName="spacer" presStyleCnt="0"/>
      <dgm:spPr/>
      <dgm:t>
        <a:bodyPr/>
        <a:lstStyle/>
        <a:p>
          <a:endParaRPr lang="ru-RU"/>
        </a:p>
      </dgm:t>
    </dgm:pt>
    <dgm:pt modelId="{39753201-F6C9-42AA-B546-79B218E59590}" type="pres">
      <dgm:prSet presAssocID="{E2E9297C-84E8-4B11-AAC5-C1565A94E641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C5DB44-D086-4979-AE0C-94C0F6B701A4}" type="presOf" srcId="{A4B8C1B4-3EC9-487C-A9D3-1AA7B9952A8F}" destId="{A74F3B7A-6AC7-4723-9331-DCBE6B1EC615}" srcOrd="0" destOrd="0" presId="urn:microsoft.com/office/officeart/2005/8/layout/vList2"/>
    <dgm:cxn modelId="{7883AE0B-DCA9-434B-B49F-63A54B82F455}" type="presOf" srcId="{E2E9297C-84E8-4B11-AAC5-C1565A94E641}" destId="{39753201-F6C9-42AA-B546-79B218E59590}" srcOrd="0" destOrd="0" presId="urn:microsoft.com/office/officeart/2005/8/layout/vList2"/>
    <dgm:cxn modelId="{05A70E40-59C4-4089-94B2-5880356A6D3E}" srcId="{BA1F1597-BA00-4A6C-9BEB-CC303AC88F78}" destId="{CA3003CE-9243-42AD-B467-E49A25AC0635}" srcOrd="3" destOrd="0" parTransId="{085154C5-AA10-4A7C-9ABB-2FD82F7524D2}" sibTransId="{996B27E3-96DA-4683-9293-E970103F3D25}"/>
    <dgm:cxn modelId="{F71CBC22-ACDB-49DD-A39E-D6A1D020EA79}" type="presOf" srcId="{2178DC26-3850-412B-8D7A-7649611A05DB}" destId="{E1FCE9AE-3009-4A0D-90E0-A87AA450FB25}" srcOrd="0" destOrd="0" presId="urn:microsoft.com/office/officeart/2005/8/layout/vList2"/>
    <dgm:cxn modelId="{BE3AED94-C335-445A-99AC-A1FD4DE869C6}" type="presOf" srcId="{BA1F1597-BA00-4A6C-9BEB-CC303AC88F78}" destId="{22A454CC-4F10-4ABC-A4C6-74BC2CD28867}" srcOrd="0" destOrd="0" presId="urn:microsoft.com/office/officeart/2005/8/layout/vList2"/>
    <dgm:cxn modelId="{CDA49354-BDDD-45E9-A327-3FB5BFDB7E17}" srcId="{BA1F1597-BA00-4A6C-9BEB-CC303AC88F78}" destId="{50800897-342A-472E-93C8-516BFB20CC79}" srcOrd="2" destOrd="0" parTransId="{26803CA5-295E-4A39-9812-615153A0F9C7}" sibTransId="{7A126552-0BC4-4E49-9A03-DA41517F8BA0}"/>
    <dgm:cxn modelId="{A12C180F-AF3A-496B-80BA-8B7AFE7B8AF3}" srcId="{BA1F1597-BA00-4A6C-9BEB-CC303AC88F78}" destId="{A4B8C1B4-3EC9-487C-A9D3-1AA7B9952A8F}" srcOrd="1" destOrd="0" parTransId="{4B109643-BD9D-4924-BE33-32FF837D3212}" sibTransId="{5D5A4115-C6CB-4DF0-8577-6E4A3466F5E7}"/>
    <dgm:cxn modelId="{0FDD6353-0A44-41D2-BF6D-2CEBDA912740}" srcId="{BA1F1597-BA00-4A6C-9BEB-CC303AC88F78}" destId="{2178DC26-3850-412B-8D7A-7649611A05DB}" srcOrd="0" destOrd="0" parTransId="{D44AD0DA-CA7D-4390-89CB-161F7AAD8DD6}" sibTransId="{1C469FAE-D108-4527-B8E2-8AB63D2B97E7}"/>
    <dgm:cxn modelId="{88134564-2A5D-47F1-8726-765EF71CB0F5}" srcId="{BA1F1597-BA00-4A6C-9BEB-CC303AC88F78}" destId="{E2E9297C-84E8-4B11-AAC5-C1565A94E641}" srcOrd="4" destOrd="0" parTransId="{E630F1E5-5382-4515-9463-41C0483EC1CB}" sibTransId="{6D3D7FBC-09FD-4577-AD3E-E8C48E6A5622}"/>
    <dgm:cxn modelId="{A07F3332-E317-493D-9A3C-D80E028DFA6A}" type="presOf" srcId="{CA3003CE-9243-42AD-B467-E49A25AC0635}" destId="{CB2C2984-7D48-4243-BD7A-83D6E37D32A4}" srcOrd="0" destOrd="0" presId="urn:microsoft.com/office/officeart/2005/8/layout/vList2"/>
    <dgm:cxn modelId="{DD19A2E6-8241-4604-81CF-BFB813572589}" type="presOf" srcId="{50800897-342A-472E-93C8-516BFB20CC79}" destId="{041B5807-D69A-48A9-9B8E-55B3A9C1FFC4}" srcOrd="0" destOrd="0" presId="urn:microsoft.com/office/officeart/2005/8/layout/vList2"/>
    <dgm:cxn modelId="{965A11D2-4FCD-4668-96CB-9F3CA1A911E4}" type="presParOf" srcId="{22A454CC-4F10-4ABC-A4C6-74BC2CD28867}" destId="{E1FCE9AE-3009-4A0D-90E0-A87AA450FB25}" srcOrd="0" destOrd="0" presId="urn:microsoft.com/office/officeart/2005/8/layout/vList2"/>
    <dgm:cxn modelId="{F1EA37A2-BFE4-4BEE-8951-B5236E07A3D7}" type="presParOf" srcId="{22A454CC-4F10-4ABC-A4C6-74BC2CD28867}" destId="{92735C01-19DF-4CE4-8051-BB795707F163}" srcOrd="1" destOrd="0" presId="urn:microsoft.com/office/officeart/2005/8/layout/vList2"/>
    <dgm:cxn modelId="{7E6AE773-642A-4EE4-83A6-6A408902EBBD}" type="presParOf" srcId="{22A454CC-4F10-4ABC-A4C6-74BC2CD28867}" destId="{A74F3B7A-6AC7-4723-9331-DCBE6B1EC615}" srcOrd="2" destOrd="0" presId="urn:microsoft.com/office/officeart/2005/8/layout/vList2"/>
    <dgm:cxn modelId="{A6402ED8-C51C-4775-8FF7-8DCA7DE28AE1}" type="presParOf" srcId="{22A454CC-4F10-4ABC-A4C6-74BC2CD28867}" destId="{31C40466-31A7-42A1-9C1D-955B9C23B2B3}" srcOrd="3" destOrd="0" presId="urn:microsoft.com/office/officeart/2005/8/layout/vList2"/>
    <dgm:cxn modelId="{FF83D53B-0616-4B01-AE31-F83FD9221B42}" type="presParOf" srcId="{22A454CC-4F10-4ABC-A4C6-74BC2CD28867}" destId="{041B5807-D69A-48A9-9B8E-55B3A9C1FFC4}" srcOrd="4" destOrd="0" presId="urn:microsoft.com/office/officeart/2005/8/layout/vList2"/>
    <dgm:cxn modelId="{695BD160-25FE-4BAD-85D0-04B1BDEDCAF4}" type="presParOf" srcId="{22A454CC-4F10-4ABC-A4C6-74BC2CD28867}" destId="{0F80C0D1-688D-4860-A4A2-A2EE27FE1F5B}" srcOrd="5" destOrd="0" presId="urn:microsoft.com/office/officeart/2005/8/layout/vList2"/>
    <dgm:cxn modelId="{07C077B4-D9DA-4E62-8037-000633D63627}" type="presParOf" srcId="{22A454CC-4F10-4ABC-A4C6-74BC2CD28867}" destId="{CB2C2984-7D48-4243-BD7A-83D6E37D32A4}" srcOrd="6" destOrd="0" presId="urn:microsoft.com/office/officeart/2005/8/layout/vList2"/>
    <dgm:cxn modelId="{15C72EE1-304B-4A06-9C64-D5E4AD468C93}" type="presParOf" srcId="{22A454CC-4F10-4ABC-A4C6-74BC2CD28867}" destId="{CA8FBA34-3544-4C19-BF47-34E01D063398}" srcOrd="7" destOrd="0" presId="urn:microsoft.com/office/officeart/2005/8/layout/vList2"/>
    <dgm:cxn modelId="{7091BC89-1359-47AC-9219-F75F627213B2}" type="presParOf" srcId="{22A454CC-4F10-4ABC-A4C6-74BC2CD28867}" destId="{39753201-F6C9-42AA-B546-79B218E5959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7A3BA0-1DD7-4587-866B-1D982E86D13D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9CE146D-CA9C-4726-B450-16C9F4CA702E}">
      <dgm:prSet/>
      <dgm:spPr/>
      <dgm:t>
        <a:bodyPr/>
        <a:lstStyle/>
        <a:p>
          <a:pPr rtl="0"/>
          <a:r>
            <a:rPr lang="ru-RU" dirty="0" smtClean="0"/>
            <a:t>1) </a:t>
          </a:r>
          <a:r>
            <a:rPr lang="ru-RU" b="1" dirty="0" smtClean="0"/>
            <a:t>Потребительские кооперативы; </a:t>
          </a:r>
          <a:endParaRPr lang="ru-RU" dirty="0"/>
        </a:p>
      </dgm:t>
    </dgm:pt>
    <dgm:pt modelId="{48C083C3-2E60-4271-867C-B736E727348F}" type="parTrans" cxnId="{D417B32F-7DAF-425D-9545-27418D9DBE7F}">
      <dgm:prSet/>
      <dgm:spPr/>
      <dgm:t>
        <a:bodyPr/>
        <a:lstStyle/>
        <a:p>
          <a:endParaRPr lang="ru-RU"/>
        </a:p>
      </dgm:t>
    </dgm:pt>
    <dgm:pt modelId="{23C86ECD-60D3-4CE4-9374-EF1103037E5E}" type="sibTrans" cxnId="{D417B32F-7DAF-425D-9545-27418D9DBE7F}">
      <dgm:prSet/>
      <dgm:spPr/>
      <dgm:t>
        <a:bodyPr/>
        <a:lstStyle/>
        <a:p>
          <a:endParaRPr lang="ru-RU"/>
        </a:p>
      </dgm:t>
    </dgm:pt>
    <dgm:pt modelId="{BE983865-570B-41D4-93E1-8CE44A0621C5}">
      <dgm:prSet/>
      <dgm:spPr/>
      <dgm:t>
        <a:bodyPr/>
        <a:lstStyle/>
        <a:p>
          <a:pPr rtl="0"/>
          <a:r>
            <a:rPr lang="ru-RU" dirty="0" smtClean="0"/>
            <a:t>2) </a:t>
          </a:r>
          <a:r>
            <a:rPr lang="ru-RU" b="1" dirty="0" smtClean="0"/>
            <a:t>Общественные организации; </a:t>
          </a:r>
          <a:endParaRPr lang="ru-RU" dirty="0"/>
        </a:p>
      </dgm:t>
    </dgm:pt>
    <dgm:pt modelId="{C31AA46F-9604-4EDB-8FB9-FD4226CD9B42}" type="parTrans" cxnId="{B449895B-A69E-4DC9-A81A-4EC9809A5785}">
      <dgm:prSet/>
      <dgm:spPr/>
      <dgm:t>
        <a:bodyPr/>
        <a:lstStyle/>
        <a:p>
          <a:endParaRPr lang="ru-RU"/>
        </a:p>
      </dgm:t>
    </dgm:pt>
    <dgm:pt modelId="{F814736E-188E-4DFF-9089-471D043BA8C2}" type="sibTrans" cxnId="{B449895B-A69E-4DC9-A81A-4EC9809A5785}">
      <dgm:prSet/>
      <dgm:spPr/>
      <dgm:t>
        <a:bodyPr/>
        <a:lstStyle/>
        <a:p>
          <a:endParaRPr lang="ru-RU"/>
        </a:p>
      </dgm:t>
    </dgm:pt>
    <dgm:pt modelId="{588F67E0-DEAB-4839-9D8B-835AEA16E989}">
      <dgm:prSet/>
      <dgm:spPr/>
      <dgm:t>
        <a:bodyPr/>
        <a:lstStyle/>
        <a:p>
          <a:pPr rtl="0"/>
          <a:r>
            <a:rPr lang="ru-RU" dirty="0" smtClean="0"/>
            <a:t>3) </a:t>
          </a:r>
          <a:r>
            <a:rPr lang="ru-RU" b="1" dirty="0" smtClean="0"/>
            <a:t>Ассоциации (союзы);</a:t>
          </a:r>
          <a:endParaRPr lang="ru-RU" dirty="0"/>
        </a:p>
      </dgm:t>
    </dgm:pt>
    <dgm:pt modelId="{ED761DDE-4611-484F-AAAC-65F4115E0995}" type="parTrans" cxnId="{54E80F55-A055-4F4F-8409-38F4115D4D2E}">
      <dgm:prSet/>
      <dgm:spPr/>
      <dgm:t>
        <a:bodyPr/>
        <a:lstStyle/>
        <a:p>
          <a:endParaRPr lang="ru-RU"/>
        </a:p>
      </dgm:t>
    </dgm:pt>
    <dgm:pt modelId="{8D87EB09-3B41-4C44-A584-637DD0B54D6A}" type="sibTrans" cxnId="{54E80F55-A055-4F4F-8409-38F4115D4D2E}">
      <dgm:prSet/>
      <dgm:spPr/>
      <dgm:t>
        <a:bodyPr/>
        <a:lstStyle/>
        <a:p>
          <a:endParaRPr lang="ru-RU"/>
        </a:p>
      </dgm:t>
    </dgm:pt>
    <dgm:pt modelId="{EE7C520E-C27F-4E00-9F40-DAF3723E14D3}">
      <dgm:prSet/>
      <dgm:spPr/>
      <dgm:t>
        <a:bodyPr/>
        <a:lstStyle/>
        <a:p>
          <a:pPr rtl="0"/>
          <a:r>
            <a:rPr lang="ru-RU" smtClean="0"/>
            <a:t>4) </a:t>
          </a:r>
          <a:r>
            <a:rPr lang="ru-RU" b="1" smtClean="0"/>
            <a:t>Товарищества собственников недвижимости</a:t>
          </a:r>
          <a:r>
            <a:rPr lang="ru-RU" smtClean="0"/>
            <a:t>;</a:t>
          </a:r>
          <a:endParaRPr lang="ru-RU"/>
        </a:p>
      </dgm:t>
    </dgm:pt>
    <dgm:pt modelId="{F8EC458C-FE0B-40A9-9432-495F8554D7DE}" type="parTrans" cxnId="{2543244F-5311-4ECF-B2B4-48EC0D9D9FB7}">
      <dgm:prSet/>
      <dgm:spPr/>
      <dgm:t>
        <a:bodyPr/>
        <a:lstStyle/>
        <a:p>
          <a:endParaRPr lang="ru-RU"/>
        </a:p>
      </dgm:t>
    </dgm:pt>
    <dgm:pt modelId="{6AC426B2-1DEC-4562-ABCE-F485BB72B170}" type="sibTrans" cxnId="{2543244F-5311-4ECF-B2B4-48EC0D9D9FB7}">
      <dgm:prSet/>
      <dgm:spPr/>
      <dgm:t>
        <a:bodyPr/>
        <a:lstStyle/>
        <a:p>
          <a:endParaRPr lang="ru-RU"/>
        </a:p>
      </dgm:t>
    </dgm:pt>
    <dgm:pt modelId="{642AD179-9A09-48E2-A473-2C3E267800DE}">
      <dgm:prSet/>
      <dgm:spPr/>
      <dgm:t>
        <a:bodyPr/>
        <a:lstStyle/>
        <a:p>
          <a:pPr rtl="0"/>
          <a:r>
            <a:rPr lang="ru-RU" b="1" dirty="0" smtClean="0"/>
            <a:t>5) Казачьи общества, внесенные в государственный реестр казачьих обществ в РФ;</a:t>
          </a:r>
          <a:endParaRPr lang="ru-RU" b="1" dirty="0"/>
        </a:p>
      </dgm:t>
    </dgm:pt>
    <dgm:pt modelId="{C20CF651-76D2-4C3E-BA79-F48DE3B42114}" type="parTrans" cxnId="{2A22A022-E343-47E5-8A94-468F461A6492}">
      <dgm:prSet/>
      <dgm:spPr/>
      <dgm:t>
        <a:bodyPr/>
        <a:lstStyle/>
        <a:p>
          <a:endParaRPr lang="ru-RU"/>
        </a:p>
      </dgm:t>
    </dgm:pt>
    <dgm:pt modelId="{E93EDCE4-55BB-49A6-82BB-3CA1047C01A3}" type="sibTrans" cxnId="{2A22A022-E343-47E5-8A94-468F461A6492}">
      <dgm:prSet/>
      <dgm:spPr/>
      <dgm:t>
        <a:bodyPr/>
        <a:lstStyle/>
        <a:p>
          <a:endParaRPr lang="ru-RU"/>
        </a:p>
      </dgm:t>
    </dgm:pt>
    <dgm:pt modelId="{120A9704-9323-48A4-8039-933B7DC845B5}">
      <dgm:prSet/>
      <dgm:spPr/>
      <dgm:t>
        <a:bodyPr/>
        <a:lstStyle/>
        <a:p>
          <a:pPr rtl="0"/>
          <a:r>
            <a:rPr lang="ru-RU" dirty="0" smtClean="0"/>
            <a:t>6) </a:t>
          </a:r>
          <a:r>
            <a:rPr lang="ru-RU" b="1" dirty="0" smtClean="0"/>
            <a:t>Общины коренных малочисленных народов РФ;</a:t>
          </a:r>
          <a:endParaRPr lang="ru-RU" dirty="0"/>
        </a:p>
      </dgm:t>
    </dgm:pt>
    <dgm:pt modelId="{687C5D5E-4328-4AB4-8183-471A439A9541}" type="parTrans" cxnId="{E9018AE0-FF5A-4FC7-AA4A-25C9639ED428}">
      <dgm:prSet/>
      <dgm:spPr/>
      <dgm:t>
        <a:bodyPr/>
        <a:lstStyle/>
        <a:p>
          <a:endParaRPr lang="ru-RU"/>
        </a:p>
      </dgm:t>
    </dgm:pt>
    <dgm:pt modelId="{74F5CCDE-C24E-4127-BFD5-4B500C36AA5F}" type="sibTrans" cxnId="{E9018AE0-FF5A-4FC7-AA4A-25C9639ED428}">
      <dgm:prSet/>
      <dgm:spPr/>
      <dgm:t>
        <a:bodyPr/>
        <a:lstStyle/>
        <a:p>
          <a:endParaRPr lang="ru-RU"/>
        </a:p>
      </dgm:t>
    </dgm:pt>
    <dgm:pt modelId="{DF3DF9EC-E05D-421E-B34E-32FA524C7FE9}">
      <dgm:prSet/>
      <dgm:spPr/>
      <dgm:t>
        <a:bodyPr/>
        <a:lstStyle/>
        <a:p>
          <a:pPr rtl="0"/>
          <a:r>
            <a:rPr lang="ru-RU" dirty="0" smtClean="0"/>
            <a:t>7) </a:t>
          </a:r>
          <a:r>
            <a:rPr lang="ru-RU" b="1" dirty="0" smtClean="0"/>
            <a:t>Фонды;</a:t>
          </a:r>
          <a:endParaRPr lang="ru-RU" dirty="0"/>
        </a:p>
      </dgm:t>
    </dgm:pt>
    <dgm:pt modelId="{01AC7291-5554-4D38-9F85-7BBACBA0E735}" type="parTrans" cxnId="{D987902D-F12B-49E7-AEE8-DFC3F503231C}">
      <dgm:prSet/>
      <dgm:spPr/>
      <dgm:t>
        <a:bodyPr/>
        <a:lstStyle/>
        <a:p>
          <a:endParaRPr lang="ru-RU"/>
        </a:p>
      </dgm:t>
    </dgm:pt>
    <dgm:pt modelId="{B8E095FC-2ECF-482A-8A79-25C75102EBB8}" type="sibTrans" cxnId="{D987902D-F12B-49E7-AEE8-DFC3F503231C}">
      <dgm:prSet/>
      <dgm:spPr/>
      <dgm:t>
        <a:bodyPr/>
        <a:lstStyle/>
        <a:p>
          <a:endParaRPr lang="ru-RU"/>
        </a:p>
      </dgm:t>
    </dgm:pt>
    <dgm:pt modelId="{0C2D7CC4-41C5-4947-B477-6A17FC9D2F25}">
      <dgm:prSet/>
      <dgm:spPr/>
      <dgm:t>
        <a:bodyPr/>
        <a:lstStyle/>
        <a:p>
          <a:pPr rtl="0"/>
          <a:r>
            <a:rPr lang="ru-RU" dirty="0" smtClean="0"/>
            <a:t>8) </a:t>
          </a:r>
          <a:r>
            <a:rPr lang="ru-RU" b="1" dirty="0" smtClean="0"/>
            <a:t>Учреждения;</a:t>
          </a:r>
          <a:endParaRPr lang="ru-RU" dirty="0"/>
        </a:p>
      </dgm:t>
    </dgm:pt>
    <dgm:pt modelId="{B18E533C-C161-4D79-99D7-AEA828B6BF28}" type="parTrans" cxnId="{A9213E15-AFAF-46FD-A604-DBFB5AA04181}">
      <dgm:prSet/>
      <dgm:spPr/>
      <dgm:t>
        <a:bodyPr/>
        <a:lstStyle/>
        <a:p>
          <a:endParaRPr lang="ru-RU"/>
        </a:p>
      </dgm:t>
    </dgm:pt>
    <dgm:pt modelId="{08393F7F-DEDC-41DF-92E1-585A5AF8E6DA}" type="sibTrans" cxnId="{A9213E15-AFAF-46FD-A604-DBFB5AA04181}">
      <dgm:prSet/>
      <dgm:spPr/>
      <dgm:t>
        <a:bodyPr/>
        <a:lstStyle/>
        <a:p>
          <a:endParaRPr lang="ru-RU"/>
        </a:p>
      </dgm:t>
    </dgm:pt>
    <dgm:pt modelId="{2E145577-F730-472C-BF8E-A8CEDD2463F8}">
      <dgm:prSet/>
      <dgm:spPr/>
      <dgm:t>
        <a:bodyPr/>
        <a:lstStyle/>
        <a:p>
          <a:pPr rtl="0"/>
          <a:r>
            <a:rPr lang="ru-RU" dirty="0" smtClean="0"/>
            <a:t>9) </a:t>
          </a:r>
          <a:r>
            <a:rPr lang="ru-RU" b="1" dirty="0" smtClean="0"/>
            <a:t>Автономные некоммерческие организации;</a:t>
          </a:r>
          <a:endParaRPr lang="ru-RU" dirty="0"/>
        </a:p>
      </dgm:t>
    </dgm:pt>
    <dgm:pt modelId="{89645D07-32F6-430B-A51C-94A237ADF2D6}" type="parTrans" cxnId="{F84E0379-EB4D-4C62-9ADA-0F665C629C24}">
      <dgm:prSet/>
      <dgm:spPr/>
      <dgm:t>
        <a:bodyPr/>
        <a:lstStyle/>
        <a:p>
          <a:endParaRPr lang="ru-RU"/>
        </a:p>
      </dgm:t>
    </dgm:pt>
    <dgm:pt modelId="{B61FD331-49A6-4C93-A0FC-4563D6E519CD}" type="sibTrans" cxnId="{F84E0379-EB4D-4C62-9ADA-0F665C629C24}">
      <dgm:prSet/>
      <dgm:spPr/>
      <dgm:t>
        <a:bodyPr/>
        <a:lstStyle/>
        <a:p>
          <a:endParaRPr lang="ru-RU"/>
        </a:p>
      </dgm:t>
    </dgm:pt>
    <dgm:pt modelId="{3CC304E0-6ECC-43F4-9382-5DE7F343DEDF}">
      <dgm:prSet/>
      <dgm:spPr/>
      <dgm:t>
        <a:bodyPr/>
        <a:lstStyle/>
        <a:p>
          <a:pPr rtl="0"/>
          <a:r>
            <a:rPr lang="ru-RU" dirty="0" smtClean="0"/>
            <a:t>10) </a:t>
          </a:r>
          <a:r>
            <a:rPr lang="ru-RU" b="1" dirty="0" smtClean="0"/>
            <a:t>Религиозные организации;</a:t>
          </a:r>
          <a:endParaRPr lang="ru-RU" dirty="0"/>
        </a:p>
      </dgm:t>
    </dgm:pt>
    <dgm:pt modelId="{CF285968-32B2-4ADA-A1FF-BBE608B00FAD}" type="parTrans" cxnId="{F60DFC41-1C58-4D19-9C85-7170949703B1}">
      <dgm:prSet/>
      <dgm:spPr/>
      <dgm:t>
        <a:bodyPr/>
        <a:lstStyle/>
        <a:p>
          <a:endParaRPr lang="ru-RU"/>
        </a:p>
      </dgm:t>
    </dgm:pt>
    <dgm:pt modelId="{EC34DF24-DBA4-4FD6-AA02-C78340894E71}" type="sibTrans" cxnId="{F60DFC41-1C58-4D19-9C85-7170949703B1}">
      <dgm:prSet/>
      <dgm:spPr/>
      <dgm:t>
        <a:bodyPr/>
        <a:lstStyle/>
        <a:p>
          <a:endParaRPr lang="ru-RU"/>
        </a:p>
      </dgm:t>
    </dgm:pt>
    <dgm:pt modelId="{74BE5739-E9D0-48C4-869B-7E172CFFB1E2}">
      <dgm:prSet/>
      <dgm:spPr/>
      <dgm:t>
        <a:bodyPr/>
        <a:lstStyle/>
        <a:p>
          <a:pPr rtl="0"/>
          <a:r>
            <a:rPr lang="ru-RU" dirty="0" smtClean="0"/>
            <a:t>11) </a:t>
          </a:r>
          <a:r>
            <a:rPr lang="ru-RU" b="1" dirty="0" smtClean="0"/>
            <a:t>Публично-правовые компании.</a:t>
          </a:r>
          <a:endParaRPr lang="ru-RU" dirty="0"/>
        </a:p>
      </dgm:t>
    </dgm:pt>
    <dgm:pt modelId="{955FCD3B-0BD6-4F26-8B79-6D2F6288AA69}" type="parTrans" cxnId="{44736673-1782-4158-BBB3-DB0A2E97A4B5}">
      <dgm:prSet/>
      <dgm:spPr/>
      <dgm:t>
        <a:bodyPr/>
        <a:lstStyle/>
        <a:p>
          <a:endParaRPr lang="ru-RU"/>
        </a:p>
      </dgm:t>
    </dgm:pt>
    <dgm:pt modelId="{DDFA1E0B-E48E-4C9B-96C8-C846569097AE}" type="sibTrans" cxnId="{44736673-1782-4158-BBB3-DB0A2E97A4B5}">
      <dgm:prSet/>
      <dgm:spPr/>
      <dgm:t>
        <a:bodyPr/>
        <a:lstStyle/>
        <a:p>
          <a:endParaRPr lang="ru-RU"/>
        </a:p>
      </dgm:t>
    </dgm:pt>
    <dgm:pt modelId="{9916C622-8C5B-4CFA-B9BC-241E996C5E08}" type="pres">
      <dgm:prSet presAssocID="{597A3BA0-1DD7-4587-866B-1D982E86D13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8BF5EB-5101-4584-BEF0-482DC1E02BFB}" type="pres">
      <dgm:prSet presAssocID="{79CE146D-CA9C-4726-B450-16C9F4CA702E}" presName="parentText" presStyleLbl="node1" presStyleIdx="0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13D04C-37A9-4290-BF6E-CF9AFCB8E064}" type="pres">
      <dgm:prSet presAssocID="{23C86ECD-60D3-4CE4-9374-EF1103037E5E}" presName="spacer" presStyleCnt="0"/>
      <dgm:spPr/>
      <dgm:t>
        <a:bodyPr/>
        <a:lstStyle/>
        <a:p>
          <a:endParaRPr lang="ru-RU"/>
        </a:p>
      </dgm:t>
    </dgm:pt>
    <dgm:pt modelId="{76787B66-185B-4C86-B6BD-63696AB6A8D9}" type="pres">
      <dgm:prSet presAssocID="{BE983865-570B-41D4-93E1-8CE44A0621C5}" presName="parentText" presStyleLbl="node1" presStyleIdx="1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64060A-42B3-42C5-BB73-273FA12C7339}" type="pres">
      <dgm:prSet presAssocID="{F814736E-188E-4DFF-9089-471D043BA8C2}" presName="spacer" presStyleCnt="0"/>
      <dgm:spPr/>
      <dgm:t>
        <a:bodyPr/>
        <a:lstStyle/>
        <a:p>
          <a:endParaRPr lang="ru-RU"/>
        </a:p>
      </dgm:t>
    </dgm:pt>
    <dgm:pt modelId="{DB7AF599-1814-40F1-BC2F-408A2FDC7DE5}" type="pres">
      <dgm:prSet presAssocID="{588F67E0-DEAB-4839-9D8B-835AEA16E989}" presName="parentText" presStyleLbl="node1" presStyleIdx="2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FEEF26-96BB-42F1-A6A5-0E2C2AFB2B19}" type="pres">
      <dgm:prSet presAssocID="{8D87EB09-3B41-4C44-A584-637DD0B54D6A}" presName="spacer" presStyleCnt="0"/>
      <dgm:spPr/>
      <dgm:t>
        <a:bodyPr/>
        <a:lstStyle/>
        <a:p>
          <a:endParaRPr lang="ru-RU"/>
        </a:p>
      </dgm:t>
    </dgm:pt>
    <dgm:pt modelId="{42129E9A-BE8B-4C81-8BE3-24EEA380A11A}" type="pres">
      <dgm:prSet presAssocID="{EE7C520E-C27F-4E00-9F40-DAF3723E14D3}" presName="parentText" presStyleLbl="node1" presStyleIdx="3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3F44F1-C88E-4778-99DA-B0662B6D4CDB}" type="pres">
      <dgm:prSet presAssocID="{6AC426B2-1DEC-4562-ABCE-F485BB72B170}" presName="spacer" presStyleCnt="0"/>
      <dgm:spPr/>
      <dgm:t>
        <a:bodyPr/>
        <a:lstStyle/>
        <a:p>
          <a:endParaRPr lang="ru-RU"/>
        </a:p>
      </dgm:t>
    </dgm:pt>
    <dgm:pt modelId="{2DCCF705-6717-4460-B47F-635F011530A4}" type="pres">
      <dgm:prSet presAssocID="{642AD179-9A09-48E2-A473-2C3E267800DE}" presName="parentText" presStyleLbl="node1" presStyleIdx="4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91D78A-AC83-4A45-A820-8D03E96D2A12}" type="pres">
      <dgm:prSet presAssocID="{E93EDCE4-55BB-49A6-82BB-3CA1047C01A3}" presName="spacer" presStyleCnt="0"/>
      <dgm:spPr/>
      <dgm:t>
        <a:bodyPr/>
        <a:lstStyle/>
        <a:p>
          <a:endParaRPr lang="ru-RU"/>
        </a:p>
      </dgm:t>
    </dgm:pt>
    <dgm:pt modelId="{5E067DEA-6D5B-46AD-8762-81FCDD17F1B9}" type="pres">
      <dgm:prSet presAssocID="{120A9704-9323-48A4-8039-933B7DC845B5}" presName="parentText" presStyleLbl="node1" presStyleIdx="5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2E8C63-DCB4-4D23-A256-BD866C0F5F2D}" type="pres">
      <dgm:prSet presAssocID="{74F5CCDE-C24E-4127-BFD5-4B500C36AA5F}" presName="spacer" presStyleCnt="0"/>
      <dgm:spPr/>
      <dgm:t>
        <a:bodyPr/>
        <a:lstStyle/>
        <a:p>
          <a:endParaRPr lang="ru-RU"/>
        </a:p>
      </dgm:t>
    </dgm:pt>
    <dgm:pt modelId="{FDD10E06-BD2D-40C1-9890-DFA74E736982}" type="pres">
      <dgm:prSet presAssocID="{DF3DF9EC-E05D-421E-B34E-32FA524C7FE9}" presName="parentText" presStyleLbl="node1" presStyleIdx="6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09F3B3-6075-4736-9B62-5BF31AAF77E2}" type="pres">
      <dgm:prSet presAssocID="{B8E095FC-2ECF-482A-8A79-25C75102EBB8}" presName="spacer" presStyleCnt="0"/>
      <dgm:spPr/>
      <dgm:t>
        <a:bodyPr/>
        <a:lstStyle/>
        <a:p>
          <a:endParaRPr lang="ru-RU"/>
        </a:p>
      </dgm:t>
    </dgm:pt>
    <dgm:pt modelId="{1FF173D4-1660-40ED-BB87-C73B07698FF8}" type="pres">
      <dgm:prSet presAssocID="{0C2D7CC4-41C5-4947-B477-6A17FC9D2F25}" presName="parentText" presStyleLbl="node1" presStyleIdx="7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434A15-9CFC-41DA-9727-00F7D3FDF609}" type="pres">
      <dgm:prSet presAssocID="{08393F7F-DEDC-41DF-92E1-585A5AF8E6DA}" presName="spacer" presStyleCnt="0"/>
      <dgm:spPr/>
      <dgm:t>
        <a:bodyPr/>
        <a:lstStyle/>
        <a:p>
          <a:endParaRPr lang="ru-RU"/>
        </a:p>
      </dgm:t>
    </dgm:pt>
    <dgm:pt modelId="{7EF020A6-4521-4A33-9B11-5A69949EA55A}" type="pres">
      <dgm:prSet presAssocID="{2E145577-F730-472C-BF8E-A8CEDD2463F8}" presName="parentText" presStyleLbl="node1" presStyleIdx="8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C0EA94-94B4-4367-92F4-AED9237112DE}" type="pres">
      <dgm:prSet presAssocID="{B61FD331-49A6-4C93-A0FC-4563D6E519CD}" presName="spacer" presStyleCnt="0"/>
      <dgm:spPr/>
      <dgm:t>
        <a:bodyPr/>
        <a:lstStyle/>
        <a:p>
          <a:endParaRPr lang="ru-RU"/>
        </a:p>
      </dgm:t>
    </dgm:pt>
    <dgm:pt modelId="{51E2CA61-A15B-47F1-BC27-D2485824DCC9}" type="pres">
      <dgm:prSet presAssocID="{3CC304E0-6ECC-43F4-9382-5DE7F343DEDF}" presName="parentText" presStyleLbl="node1" presStyleIdx="9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3A1A8E-9CBE-4131-800A-1DDF343ABABD}" type="pres">
      <dgm:prSet presAssocID="{EC34DF24-DBA4-4FD6-AA02-C78340894E71}" presName="spacer" presStyleCnt="0"/>
      <dgm:spPr/>
      <dgm:t>
        <a:bodyPr/>
        <a:lstStyle/>
        <a:p>
          <a:endParaRPr lang="ru-RU"/>
        </a:p>
      </dgm:t>
    </dgm:pt>
    <dgm:pt modelId="{F8DC2349-DA21-44C6-BAD4-52DD199DC664}" type="pres">
      <dgm:prSet presAssocID="{74BE5739-E9D0-48C4-869B-7E172CFFB1E2}" presName="parentText" presStyleLbl="node1" presStyleIdx="10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0DFC41-1C58-4D19-9C85-7170949703B1}" srcId="{597A3BA0-1DD7-4587-866B-1D982E86D13D}" destId="{3CC304E0-6ECC-43F4-9382-5DE7F343DEDF}" srcOrd="9" destOrd="0" parTransId="{CF285968-32B2-4ADA-A1FF-BBE608B00FAD}" sibTransId="{EC34DF24-DBA4-4FD6-AA02-C78340894E71}"/>
    <dgm:cxn modelId="{3F64E341-1559-4478-9088-465AF967F6FF}" type="presOf" srcId="{2E145577-F730-472C-BF8E-A8CEDD2463F8}" destId="{7EF020A6-4521-4A33-9B11-5A69949EA55A}" srcOrd="0" destOrd="0" presId="urn:microsoft.com/office/officeart/2005/8/layout/vList2"/>
    <dgm:cxn modelId="{9B934C12-B6B2-4D4B-B65F-5E5638F0E8CE}" type="presOf" srcId="{120A9704-9323-48A4-8039-933B7DC845B5}" destId="{5E067DEA-6D5B-46AD-8762-81FCDD17F1B9}" srcOrd="0" destOrd="0" presId="urn:microsoft.com/office/officeart/2005/8/layout/vList2"/>
    <dgm:cxn modelId="{E9018AE0-FF5A-4FC7-AA4A-25C9639ED428}" srcId="{597A3BA0-1DD7-4587-866B-1D982E86D13D}" destId="{120A9704-9323-48A4-8039-933B7DC845B5}" srcOrd="5" destOrd="0" parTransId="{687C5D5E-4328-4AB4-8183-471A439A9541}" sibTransId="{74F5CCDE-C24E-4127-BFD5-4B500C36AA5F}"/>
    <dgm:cxn modelId="{2A22A022-E343-47E5-8A94-468F461A6492}" srcId="{597A3BA0-1DD7-4587-866B-1D982E86D13D}" destId="{642AD179-9A09-48E2-A473-2C3E267800DE}" srcOrd="4" destOrd="0" parTransId="{C20CF651-76D2-4C3E-BA79-F48DE3B42114}" sibTransId="{E93EDCE4-55BB-49A6-82BB-3CA1047C01A3}"/>
    <dgm:cxn modelId="{4728ECB4-F8BA-4DFB-8DBE-B3167DD72CF2}" type="presOf" srcId="{588F67E0-DEAB-4839-9D8B-835AEA16E989}" destId="{DB7AF599-1814-40F1-BC2F-408A2FDC7DE5}" srcOrd="0" destOrd="0" presId="urn:microsoft.com/office/officeart/2005/8/layout/vList2"/>
    <dgm:cxn modelId="{AD2A7365-ECAB-49D1-A538-7532B0201518}" type="presOf" srcId="{79CE146D-CA9C-4726-B450-16C9F4CA702E}" destId="{FF8BF5EB-5101-4584-BEF0-482DC1E02BFB}" srcOrd="0" destOrd="0" presId="urn:microsoft.com/office/officeart/2005/8/layout/vList2"/>
    <dgm:cxn modelId="{3929EF0C-6CBB-47D8-8E63-E73E7A50F302}" type="presOf" srcId="{DF3DF9EC-E05D-421E-B34E-32FA524C7FE9}" destId="{FDD10E06-BD2D-40C1-9890-DFA74E736982}" srcOrd="0" destOrd="0" presId="urn:microsoft.com/office/officeart/2005/8/layout/vList2"/>
    <dgm:cxn modelId="{D417B32F-7DAF-425D-9545-27418D9DBE7F}" srcId="{597A3BA0-1DD7-4587-866B-1D982E86D13D}" destId="{79CE146D-CA9C-4726-B450-16C9F4CA702E}" srcOrd="0" destOrd="0" parTransId="{48C083C3-2E60-4271-867C-B736E727348F}" sibTransId="{23C86ECD-60D3-4CE4-9374-EF1103037E5E}"/>
    <dgm:cxn modelId="{A9213E15-AFAF-46FD-A604-DBFB5AA04181}" srcId="{597A3BA0-1DD7-4587-866B-1D982E86D13D}" destId="{0C2D7CC4-41C5-4947-B477-6A17FC9D2F25}" srcOrd="7" destOrd="0" parTransId="{B18E533C-C161-4D79-99D7-AEA828B6BF28}" sibTransId="{08393F7F-DEDC-41DF-92E1-585A5AF8E6DA}"/>
    <dgm:cxn modelId="{E949B9CB-6697-488A-A083-A70047860CD5}" type="presOf" srcId="{597A3BA0-1DD7-4587-866B-1D982E86D13D}" destId="{9916C622-8C5B-4CFA-B9BC-241E996C5E08}" srcOrd="0" destOrd="0" presId="urn:microsoft.com/office/officeart/2005/8/layout/vList2"/>
    <dgm:cxn modelId="{2C318082-014B-48C6-A5DF-67B3B99E130A}" type="presOf" srcId="{BE983865-570B-41D4-93E1-8CE44A0621C5}" destId="{76787B66-185B-4C86-B6BD-63696AB6A8D9}" srcOrd="0" destOrd="0" presId="urn:microsoft.com/office/officeart/2005/8/layout/vList2"/>
    <dgm:cxn modelId="{B449895B-A69E-4DC9-A81A-4EC9809A5785}" srcId="{597A3BA0-1DD7-4587-866B-1D982E86D13D}" destId="{BE983865-570B-41D4-93E1-8CE44A0621C5}" srcOrd="1" destOrd="0" parTransId="{C31AA46F-9604-4EDB-8FB9-FD4226CD9B42}" sibTransId="{F814736E-188E-4DFF-9089-471D043BA8C2}"/>
    <dgm:cxn modelId="{1E524956-6957-4232-8B53-35967BB1E148}" type="presOf" srcId="{3CC304E0-6ECC-43F4-9382-5DE7F343DEDF}" destId="{51E2CA61-A15B-47F1-BC27-D2485824DCC9}" srcOrd="0" destOrd="0" presId="urn:microsoft.com/office/officeart/2005/8/layout/vList2"/>
    <dgm:cxn modelId="{F84E0379-EB4D-4C62-9ADA-0F665C629C24}" srcId="{597A3BA0-1DD7-4587-866B-1D982E86D13D}" destId="{2E145577-F730-472C-BF8E-A8CEDD2463F8}" srcOrd="8" destOrd="0" parTransId="{89645D07-32F6-430B-A51C-94A237ADF2D6}" sibTransId="{B61FD331-49A6-4C93-A0FC-4563D6E519CD}"/>
    <dgm:cxn modelId="{FFACA096-F39E-4094-A1BA-FF99C45E727E}" type="presOf" srcId="{74BE5739-E9D0-48C4-869B-7E172CFFB1E2}" destId="{F8DC2349-DA21-44C6-BAD4-52DD199DC664}" srcOrd="0" destOrd="0" presId="urn:microsoft.com/office/officeart/2005/8/layout/vList2"/>
    <dgm:cxn modelId="{54E80F55-A055-4F4F-8409-38F4115D4D2E}" srcId="{597A3BA0-1DD7-4587-866B-1D982E86D13D}" destId="{588F67E0-DEAB-4839-9D8B-835AEA16E989}" srcOrd="2" destOrd="0" parTransId="{ED761DDE-4611-484F-AAAC-65F4115E0995}" sibTransId="{8D87EB09-3B41-4C44-A584-637DD0B54D6A}"/>
    <dgm:cxn modelId="{7E9055A0-A733-4B1F-B393-C46669FA3802}" type="presOf" srcId="{642AD179-9A09-48E2-A473-2C3E267800DE}" destId="{2DCCF705-6717-4460-B47F-635F011530A4}" srcOrd="0" destOrd="0" presId="urn:microsoft.com/office/officeart/2005/8/layout/vList2"/>
    <dgm:cxn modelId="{44736673-1782-4158-BBB3-DB0A2E97A4B5}" srcId="{597A3BA0-1DD7-4587-866B-1D982E86D13D}" destId="{74BE5739-E9D0-48C4-869B-7E172CFFB1E2}" srcOrd="10" destOrd="0" parTransId="{955FCD3B-0BD6-4F26-8B79-6D2F6288AA69}" sibTransId="{DDFA1E0B-E48E-4C9B-96C8-C846569097AE}"/>
    <dgm:cxn modelId="{D987902D-F12B-49E7-AEE8-DFC3F503231C}" srcId="{597A3BA0-1DD7-4587-866B-1D982E86D13D}" destId="{DF3DF9EC-E05D-421E-B34E-32FA524C7FE9}" srcOrd="6" destOrd="0" parTransId="{01AC7291-5554-4D38-9F85-7BBACBA0E735}" sibTransId="{B8E095FC-2ECF-482A-8A79-25C75102EBB8}"/>
    <dgm:cxn modelId="{3C3707F1-3010-474C-9C55-2882C41EE6EA}" type="presOf" srcId="{EE7C520E-C27F-4E00-9F40-DAF3723E14D3}" destId="{42129E9A-BE8B-4C81-8BE3-24EEA380A11A}" srcOrd="0" destOrd="0" presId="urn:microsoft.com/office/officeart/2005/8/layout/vList2"/>
    <dgm:cxn modelId="{2543244F-5311-4ECF-B2B4-48EC0D9D9FB7}" srcId="{597A3BA0-1DD7-4587-866B-1D982E86D13D}" destId="{EE7C520E-C27F-4E00-9F40-DAF3723E14D3}" srcOrd="3" destOrd="0" parTransId="{F8EC458C-FE0B-40A9-9432-495F8554D7DE}" sibTransId="{6AC426B2-1DEC-4562-ABCE-F485BB72B170}"/>
    <dgm:cxn modelId="{C19DBE2C-7AF5-4013-B8DD-E30A8C2C626D}" type="presOf" srcId="{0C2D7CC4-41C5-4947-B477-6A17FC9D2F25}" destId="{1FF173D4-1660-40ED-BB87-C73B07698FF8}" srcOrd="0" destOrd="0" presId="urn:microsoft.com/office/officeart/2005/8/layout/vList2"/>
    <dgm:cxn modelId="{32BD9AD6-67F6-4ADC-87EA-8D1F020D33C3}" type="presParOf" srcId="{9916C622-8C5B-4CFA-B9BC-241E996C5E08}" destId="{FF8BF5EB-5101-4584-BEF0-482DC1E02BFB}" srcOrd="0" destOrd="0" presId="urn:microsoft.com/office/officeart/2005/8/layout/vList2"/>
    <dgm:cxn modelId="{5F86E69C-1C4A-41CE-A863-E7B9DEB3F3C6}" type="presParOf" srcId="{9916C622-8C5B-4CFA-B9BC-241E996C5E08}" destId="{7F13D04C-37A9-4290-BF6E-CF9AFCB8E064}" srcOrd="1" destOrd="0" presId="urn:microsoft.com/office/officeart/2005/8/layout/vList2"/>
    <dgm:cxn modelId="{21B19A95-68BE-4D8A-A71E-EE01E9B10C51}" type="presParOf" srcId="{9916C622-8C5B-4CFA-B9BC-241E996C5E08}" destId="{76787B66-185B-4C86-B6BD-63696AB6A8D9}" srcOrd="2" destOrd="0" presId="urn:microsoft.com/office/officeart/2005/8/layout/vList2"/>
    <dgm:cxn modelId="{7C419316-D11A-495C-8D73-144C0A68E797}" type="presParOf" srcId="{9916C622-8C5B-4CFA-B9BC-241E996C5E08}" destId="{C564060A-42B3-42C5-BB73-273FA12C7339}" srcOrd="3" destOrd="0" presId="urn:microsoft.com/office/officeart/2005/8/layout/vList2"/>
    <dgm:cxn modelId="{D7A5AE22-36E8-4C6B-B04C-F29136F12C2D}" type="presParOf" srcId="{9916C622-8C5B-4CFA-B9BC-241E996C5E08}" destId="{DB7AF599-1814-40F1-BC2F-408A2FDC7DE5}" srcOrd="4" destOrd="0" presId="urn:microsoft.com/office/officeart/2005/8/layout/vList2"/>
    <dgm:cxn modelId="{F3D50761-24E6-48E4-94BD-17671F473C6F}" type="presParOf" srcId="{9916C622-8C5B-4CFA-B9BC-241E996C5E08}" destId="{29FEEF26-96BB-42F1-A6A5-0E2C2AFB2B19}" srcOrd="5" destOrd="0" presId="urn:microsoft.com/office/officeart/2005/8/layout/vList2"/>
    <dgm:cxn modelId="{B83DD190-DB37-4388-B5E8-8BA220D6DC88}" type="presParOf" srcId="{9916C622-8C5B-4CFA-B9BC-241E996C5E08}" destId="{42129E9A-BE8B-4C81-8BE3-24EEA380A11A}" srcOrd="6" destOrd="0" presId="urn:microsoft.com/office/officeart/2005/8/layout/vList2"/>
    <dgm:cxn modelId="{3970D142-981A-4B49-A305-04A31762FBD8}" type="presParOf" srcId="{9916C622-8C5B-4CFA-B9BC-241E996C5E08}" destId="{573F44F1-C88E-4778-99DA-B0662B6D4CDB}" srcOrd="7" destOrd="0" presId="urn:microsoft.com/office/officeart/2005/8/layout/vList2"/>
    <dgm:cxn modelId="{35CF1DCB-F80A-48E8-8F9A-4F0F96949B90}" type="presParOf" srcId="{9916C622-8C5B-4CFA-B9BC-241E996C5E08}" destId="{2DCCF705-6717-4460-B47F-635F011530A4}" srcOrd="8" destOrd="0" presId="urn:microsoft.com/office/officeart/2005/8/layout/vList2"/>
    <dgm:cxn modelId="{CF7CA8D6-686A-4103-8BB5-478A08C6E925}" type="presParOf" srcId="{9916C622-8C5B-4CFA-B9BC-241E996C5E08}" destId="{B491D78A-AC83-4A45-A820-8D03E96D2A12}" srcOrd="9" destOrd="0" presId="urn:microsoft.com/office/officeart/2005/8/layout/vList2"/>
    <dgm:cxn modelId="{747FBE19-32BD-4F45-A899-64E5920E4A6A}" type="presParOf" srcId="{9916C622-8C5B-4CFA-B9BC-241E996C5E08}" destId="{5E067DEA-6D5B-46AD-8762-81FCDD17F1B9}" srcOrd="10" destOrd="0" presId="urn:microsoft.com/office/officeart/2005/8/layout/vList2"/>
    <dgm:cxn modelId="{53C65139-27B2-4112-8DD0-C635CC92FE88}" type="presParOf" srcId="{9916C622-8C5B-4CFA-B9BC-241E996C5E08}" destId="{712E8C63-DCB4-4D23-A256-BD866C0F5F2D}" srcOrd="11" destOrd="0" presId="urn:microsoft.com/office/officeart/2005/8/layout/vList2"/>
    <dgm:cxn modelId="{8BFC61FB-F8CC-47CE-BAFF-5C4A517C52BA}" type="presParOf" srcId="{9916C622-8C5B-4CFA-B9BC-241E996C5E08}" destId="{FDD10E06-BD2D-40C1-9890-DFA74E736982}" srcOrd="12" destOrd="0" presId="urn:microsoft.com/office/officeart/2005/8/layout/vList2"/>
    <dgm:cxn modelId="{1736CB2D-1A50-4BAE-AE25-C1830799A48C}" type="presParOf" srcId="{9916C622-8C5B-4CFA-B9BC-241E996C5E08}" destId="{2409F3B3-6075-4736-9B62-5BF31AAF77E2}" srcOrd="13" destOrd="0" presId="urn:microsoft.com/office/officeart/2005/8/layout/vList2"/>
    <dgm:cxn modelId="{A9B4D131-CF9B-455C-81EA-4B8321E68F87}" type="presParOf" srcId="{9916C622-8C5B-4CFA-B9BC-241E996C5E08}" destId="{1FF173D4-1660-40ED-BB87-C73B07698FF8}" srcOrd="14" destOrd="0" presId="urn:microsoft.com/office/officeart/2005/8/layout/vList2"/>
    <dgm:cxn modelId="{7C6F7E6B-97D6-41CB-8CD4-FC72B20C3C3D}" type="presParOf" srcId="{9916C622-8C5B-4CFA-B9BC-241E996C5E08}" destId="{E2434A15-9CFC-41DA-9727-00F7D3FDF609}" srcOrd="15" destOrd="0" presId="urn:microsoft.com/office/officeart/2005/8/layout/vList2"/>
    <dgm:cxn modelId="{B1F94974-FD8E-4134-8450-6B6399A2D837}" type="presParOf" srcId="{9916C622-8C5B-4CFA-B9BC-241E996C5E08}" destId="{7EF020A6-4521-4A33-9B11-5A69949EA55A}" srcOrd="16" destOrd="0" presId="urn:microsoft.com/office/officeart/2005/8/layout/vList2"/>
    <dgm:cxn modelId="{5F4CCE86-6377-4835-BB5E-703467B652F0}" type="presParOf" srcId="{9916C622-8C5B-4CFA-B9BC-241E996C5E08}" destId="{F6C0EA94-94B4-4367-92F4-AED9237112DE}" srcOrd="17" destOrd="0" presId="urn:microsoft.com/office/officeart/2005/8/layout/vList2"/>
    <dgm:cxn modelId="{37800136-5BB4-44FC-B0CD-2482129CCA26}" type="presParOf" srcId="{9916C622-8C5B-4CFA-B9BC-241E996C5E08}" destId="{51E2CA61-A15B-47F1-BC27-D2485824DCC9}" srcOrd="18" destOrd="0" presId="urn:microsoft.com/office/officeart/2005/8/layout/vList2"/>
    <dgm:cxn modelId="{4ACA223A-F1EC-44E0-BD5C-BD43CB38BD2F}" type="presParOf" srcId="{9916C622-8C5B-4CFA-B9BC-241E996C5E08}" destId="{4F3A1A8E-9CBE-4131-800A-1DDF343ABABD}" srcOrd="19" destOrd="0" presId="urn:microsoft.com/office/officeart/2005/8/layout/vList2"/>
    <dgm:cxn modelId="{1FB2A0B7-CECD-43EB-8E61-DE5E55B4EA68}" type="presParOf" srcId="{9916C622-8C5B-4CFA-B9BC-241E996C5E08}" destId="{F8DC2349-DA21-44C6-BAD4-52DD199DC664}" srcOrd="2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87F9287-0472-4C20-9F01-D86E6A5B67FC}" type="doc">
      <dgm:prSet loTypeId="urn:microsoft.com/office/officeart/2005/8/layout/cycle5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D99AE29-1B11-497D-9CB9-BDE1C361F8FF}">
      <dgm:prSet custT="1"/>
      <dgm:spPr/>
      <dgm:t>
        <a:bodyPr/>
        <a:lstStyle/>
        <a:p>
          <a:pPr rtl="0"/>
          <a:r>
            <a:rPr lang="ru-RU" sz="1700" b="1" dirty="0" smtClean="0"/>
            <a:t>П.1 ст.2 ФЗ от 12.01.1996 № 10-ФЗ «О профессиональных союзах, их правах и гарантиях деятельности»:</a:t>
          </a:r>
        </a:p>
        <a:p>
          <a:pPr rtl="0"/>
          <a:r>
            <a:rPr lang="ru-RU" sz="1700" dirty="0" smtClean="0"/>
            <a:t>Профсоюз - добровольное общественное объединение граждан, связанных общими производственными, профессиональными интересами по роду их деятельности, создаваемое в целях представительства и защиты их социально-трудовых прав и интересов.</a:t>
          </a:r>
          <a:endParaRPr lang="ru-RU" sz="1700" dirty="0"/>
        </a:p>
      </dgm:t>
    </dgm:pt>
    <dgm:pt modelId="{69608189-314E-40CF-BE9D-AB8C9347C12D}" type="parTrans" cxnId="{D43D8748-C1E9-4FAE-853B-48E770293AED}">
      <dgm:prSet/>
      <dgm:spPr/>
      <dgm:t>
        <a:bodyPr/>
        <a:lstStyle/>
        <a:p>
          <a:endParaRPr lang="ru-RU"/>
        </a:p>
      </dgm:t>
    </dgm:pt>
    <dgm:pt modelId="{75B65461-8FC0-4272-9CC2-AC3C0FC32CB1}" type="sibTrans" cxnId="{D43D8748-C1E9-4FAE-853B-48E770293AED}">
      <dgm:prSet/>
      <dgm:spPr/>
      <dgm:t>
        <a:bodyPr/>
        <a:lstStyle/>
        <a:p>
          <a:endParaRPr lang="ru-RU"/>
        </a:p>
      </dgm:t>
    </dgm:pt>
    <dgm:pt modelId="{53ED99C3-59E6-44D7-BFC7-02DCD4AF4734}">
      <dgm:prSet custT="1"/>
      <dgm:spPr/>
      <dgm:t>
        <a:bodyPr/>
        <a:lstStyle/>
        <a:p>
          <a:pPr rtl="0"/>
          <a:r>
            <a:rPr lang="ru-RU" sz="1700" b="1" dirty="0" smtClean="0"/>
            <a:t>П.1 ст.6 ФЗ от 12.01.1996 № 7-ФЗ «О некоммерческих организациях»:</a:t>
          </a:r>
        </a:p>
        <a:p>
          <a:pPr rtl="0"/>
          <a:r>
            <a:rPr lang="ru-RU" sz="1700" dirty="0" smtClean="0"/>
            <a:t>Общественными и религиозными организациями (объединениями) признаются добровольные объединения граждан, в установленном законом порядке объединившихся на основе общности их интересов для удовлетворения духовных или иных нематериальных потребностей.</a:t>
          </a:r>
          <a:endParaRPr lang="ru-RU" sz="1700" dirty="0"/>
        </a:p>
      </dgm:t>
    </dgm:pt>
    <dgm:pt modelId="{BFFC556E-269D-4359-95BD-F20D3DCA289A}" type="parTrans" cxnId="{7564523B-FCCD-4891-AE5F-338B426B3C11}">
      <dgm:prSet/>
      <dgm:spPr/>
      <dgm:t>
        <a:bodyPr/>
        <a:lstStyle/>
        <a:p>
          <a:endParaRPr lang="ru-RU"/>
        </a:p>
      </dgm:t>
    </dgm:pt>
    <dgm:pt modelId="{EF8F28B8-AE89-4A30-A07B-46A3367C536B}" type="sibTrans" cxnId="{7564523B-FCCD-4891-AE5F-338B426B3C11}">
      <dgm:prSet/>
      <dgm:spPr/>
      <dgm:t>
        <a:bodyPr/>
        <a:lstStyle/>
        <a:p>
          <a:endParaRPr lang="ru-RU"/>
        </a:p>
      </dgm:t>
    </dgm:pt>
    <dgm:pt modelId="{FA3CEA28-B3A7-404F-A892-48E781CAB4E5}">
      <dgm:prSet custT="1"/>
      <dgm:spPr/>
      <dgm:t>
        <a:bodyPr/>
        <a:lstStyle/>
        <a:p>
          <a:pPr rtl="0"/>
          <a:r>
            <a:rPr lang="ru-RU" sz="1700" b="1" dirty="0" smtClean="0"/>
            <a:t>Ст.8 ФЗ от 19.05.1995 № 82-ФЗ «Об общественных объединениях»:</a:t>
          </a:r>
        </a:p>
        <a:p>
          <a:pPr rtl="0"/>
          <a:r>
            <a:rPr lang="ru-RU" sz="1700" dirty="0" smtClean="0"/>
            <a:t>Общественной организацией является основанное на членстве общественное объединение, созданное на основе совместной деятельности для защиты общих интересов и достижения уставных целей объединившихся граждан.</a:t>
          </a:r>
          <a:endParaRPr lang="ru-RU" sz="1700" dirty="0"/>
        </a:p>
      </dgm:t>
    </dgm:pt>
    <dgm:pt modelId="{CE80A065-99AB-4FC0-BA1A-89DD27F3F93B}" type="parTrans" cxnId="{6D0A0005-7001-4FD7-98AC-FA5393B42B2C}">
      <dgm:prSet/>
      <dgm:spPr/>
      <dgm:t>
        <a:bodyPr/>
        <a:lstStyle/>
        <a:p>
          <a:endParaRPr lang="ru-RU"/>
        </a:p>
      </dgm:t>
    </dgm:pt>
    <dgm:pt modelId="{67DECC30-01E1-4968-BCF6-FD49CC335D84}" type="sibTrans" cxnId="{6D0A0005-7001-4FD7-98AC-FA5393B42B2C}">
      <dgm:prSet/>
      <dgm:spPr/>
      <dgm:t>
        <a:bodyPr/>
        <a:lstStyle/>
        <a:p>
          <a:endParaRPr lang="ru-RU"/>
        </a:p>
      </dgm:t>
    </dgm:pt>
    <dgm:pt modelId="{82A754B0-BB6C-4D70-B7D5-7A0CFF439281}" type="pres">
      <dgm:prSet presAssocID="{087F9287-0472-4C20-9F01-D86E6A5B67F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BE053D-6DC3-431C-A841-FC0712414F60}" type="pres">
      <dgm:prSet presAssocID="{1D99AE29-1B11-497D-9CB9-BDE1C361F8FF}" presName="node" presStyleLbl="node1" presStyleIdx="0" presStyleCnt="3" custScaleX="147585" custScaleY="152737" custRadScaleRad="84795" custRadScaleInc="22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0A241D-F27B-47C0-AB89-61ACE84AB2E7}" type="pres">
      <dgm:prSet presAssocID="{1D99AE29-1B11-497D-9CB9-BDE1C361F8FF}" presName="spNode" presStyleCnt="0"/>
      <dgm:spPr/>
    </dgm:pt>
    <dgm:pt modelId="{65915F9A-5EE1-46FE-B34A-462E9017E9AA}" type="pres">
      <dgm:prSet presAssocID="{75B65461-8FC0-4272-9CC2-AC3C0FC32CB1}" presName="sibTrans" presStyleLbl="sibTrans1D1" presStyleIdx="0" presStyleCnt="3"/>
      <dgm:spPr/>
      <dgm:t>
        <a:bodyPr/>
        <a:lstStyle/>
        <a:p>
          <a:endParaRPr lang="ru-RU"/>
        </a:p>
      </dgm:t>
    </dgm:pt>
    <dgm:pt modelId="{80A02B9F-D473-4703-9154-F96632C947D4}" type="pres">
      <dgm:prSet presAssocID="{53ED99C3-59E6-44D7-BFC7-02DCD4AF4734}" presName="node" presStyleLbl="node1" presStyleIdx="1" presStyleCnt="3" custScaleX="141035" custScaleY="161574" custRadScaleRad="97953" custRadScaleInc="-71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B2078B-34C9-46E5-854B-34314C0E686B}" type="pres">
      <dgm:prSet presAssocID="{53ED99C3-59E6-44D7-BFC7-02DCD4AF4734}" presName="spNode" presStyleCnt="0"/>
      <dgm:spPr/>
    </dgm:pt>
    <dgm:pt modelId="{88E45E12-8790-425A-9511-5585294BA0EC}" type="pres">
      <dgm:prSet presAssocID="{EF8F28B8-AE89-4A30-A07B-46A3367C536B}" presName="sibTrans" presStyleLbl="sibTrans1D1" presStyleIdx="1" presStyleCnt="3"/>
      <dgm:spPr/>
      <dgm:t>
        <a:bodyPr/>
        <a:lstStyle/>
        <a:p>
          <a:endParaRPr lang="ru-RU"/>
        </a:p>
      </dgm:t>
    </dgm:pt>
    <dgm:pt modelId="{4BD1B0D1-6B52-4000-BD63-05031865D2A6}" type="pres">
      <dgm:prSet presAssocID="{FA3CEA28-B3A7-404F-A892-48E781CAB4E5}" presName="node" presStyleLbl="node1" presStyleIdx="2" presStyleCnt="3" custScaleX="140491" custScaleY="163372" custRadScaleRad="99478" custRadScaleInc="71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3432BE-B5EC-42B6-B3F9-24377BB0229D}" type="pres">
      <dgm:prSet presAssocID="{FA3CEA28-B3A7-404F-A892-48E781CAB4E5}" presName="spNode" presStyleCnt="0"/>
      <dgm:spPr/>
    </dgm:pt>
    <dgm:pt modelId="{8C2FE0A3-12A2-4CBC-89DA-0852C728A281}" type="pres">
      <dgm:prSet presAssocID="{67DECC30-01E1-4968-BCF6-FD49CC335D84}" presName="sibTrans" presStyleLbl="sibTrans1D1" presStyleIdx="2" presStyleCnt="3"/>
      <dgm:spPr/>
      <dgm:t>
        <a:bodyPr/>
        <a:lstStyle/>
        <a:p>
          <a:endParaRPr lang="ru-RU"/>
        </a:p>
      </dgm:t>
    </dgm:pt>
  </dgm:ptLst>
  <dgm:cxnLst>
    <dgm:cxn modelId="{A6C7EC65-EAB2-4B15-8EC0-78A61AE8E624}" type="presOf" srcId="{087F9287-0472-4C20-9F01-D86E6A5B67FC}" destId="{82A754B0-BB6C-4D70-B7D5-7A0CFF439281}" srcOrd="0" destOrd="0" presId="urn:microsoft.com/office/officeart/2005/8/layout/cycle5"/>
    <dgm:cxn modelId="{E0279EBE-BE2F-4CC9-9838-AB7C191BA2BF}" type="presOf" srcId="{FA3CEA28-B3A7-404F-A892-48E781CAB4E5}" destId="{4BD1B0D1-6B52-4000-BD63-05031865D2A6}" srcOrd="0" destOrd="0" presId="urn:microsoft.com/office/officeart/2005/8/layout/cycle5"/>
    <dgm:cxn modelId="{7564523B-FCCD-4891-AE5F-338B426B3C11}" srcId="{087F9287-0472-4C20-9F01-D86E6A5B67FC}" destId="{53ED99C3-59E6-44D7-BFC7-02DCD4AF4734}" srcOrd="1" destOrd="0" parTransId="{BFFC556E-269D-4359-95BD-F20D3DCA289A}" sibTransId="{EF8F28B8-AE89-4A30-A07B-46A3367C536B}"/>
    <dgm:cxn modelId="{863F0CF8-AE23-492D-B65F-2E7ED83871EA}" type="presOf" srcId="{EF8F28B8-AE89-4A30-A07B-46A3367C536B}" destId="{88E45E12-8790-425A-9511-5585294BA0EC}" srcOrd="0" destOrd="0" presId="urn:microsoft.com/office/officeart/2005/8/layout/cycle5"/>
    <dgm:cxn modelId="{026FADE2-BD04-4680-9ABB-78FA87913BE7}" type="presOf" srcId="{75B65461-8FC0-4272-9CC2-AC3C0FC32CB1}" destId="{65915F9A-5EE1-46FE-B34A-462E9017E9AA}" srcOrd="0" destOrd="0" presId="urn:microsoft.com/office/officeart/2005/8/layout/cycle5"/>
    <dgm:cxn modelId="{2D34C2AE-9142-43FC-800A-39F78061A398}" type="presOf" srcId="{53ED99C3-59E6-44D7-BFC7-02DCD4AF4734}" destId="{80A02B9F-D473-4703-9154-F96632C947D4}" srcOrd="0" destOrd="0" presId="urn:microsoft.com/office/officeart/2005/8/layout/cycle5"/>
    <dgm:cxn modelId="{15096765-A773-483B-A7C9-149F50853AC5}" type="presOf" srcId="{67DECC30-01E1-4968-BCF6-FD49CC335D84}" destId="{8C2FE0A3-12A2-4CBC-89DA-0852C728A281}" srcOrd="0" destOrd="0" presId="urn:microsoft.com/office/officeart/2005/8/layout/cycle5"/>
    <dgm:cxn modelId="{D43D8748-C1E9-4FAE-853B-48E770293AED}" srcId="{087F9287-0472-4C20-9F01-D86E6A5B67FC}" destId="{1D99AE29-1B11-497D-9CB9-BDE1C361F8FF}" srcOrd="0" destOrd="0" parTransId="{69608189-314E-40CF-BE9D-AB8C9347C12D}" sibTransId="{75B65461-8FC0-4272-9CC2-AC3C0FC32CB1}"/>
    <dgm:cxn modelId="{6D0A0005-7001-4FD7-98AC-FA5393B42B2C}" srcId="{087F9287-0472-4C20-9F01-D86E6A5B67FC}" destId="{FA3CEA28-B3A7-404F-A892-48E781CAB4E5}" srcOrd="2" destOrd="0" parTransId="{CE80A065-99AB-4FC0-BA1A-89DD27F3F93B}" sibTransId="{67DECC30-01E1-4968-BCF6-FD49CC335D84}"/>
    <dgm:cxn modelId="{8B9618D7-56CF-4A28-AD3D-765DA197B718}" type="presOf" srcId="{1D99AE29-1B11-497D-9CB9-BDE1C361F8FF}" destId="{5FBE053D-6DC3-431C-A841-FC0712414F60}" srcOrd="0" destOrd="0" presId="urn:microsoft.com/office/officeart/2005/8/layout/cycle5"/>
    <dgm:cxn modelId="{F48C3F97-9D6E-4BA0-BABC-96131884CA2F}" type="presParOf" srcId="{82A754B0-BB6C-4D70-B7D5-7A0CFF439281}" destId="{5FBE053D-6DC3-431C-A841-FC0712414F60}" srcOrd="0" destOrd="0" presId="urn:microsoft.com/office/officeart/2005/8/layout/cycle5"/>
    <dgm:cxn modelId="{F956D8B7-4BB2-4676-87AD-F0AF21A3591A}" type="presParOf" srcId="{82A754B0-BB6C-4D70-B7D5-7A0CFF439281}" destId="{9D0A241D-F27B-47C0-AB89-61ACE84AB2E7}" srcOrd="1" destOrd="0" presId="urn:microsoft.com/office/officeart/2005/8/layout/cycle5"/>
    <dgm:cxn modelId="{278AF437-6A09-4363-8BDA-99EF8490DB46}" type="presParOf" srcId="{82A754B0-BB6C-4D70-B7D5-7A0CFF439281}" destId="{65915F9A-5EE1-46FE-B34A-462E9017E9AA}" srcOrd="2" destOrd="0" presId="urn:microsoft.com/office/officeart/2005/8/layout/cycle5"/>
    <dgm:cxn modelId="{D67C0AEF-5667-4DD4-879D-F09001380713}" type="presParOf" srcId="{82A754B0-BB6C-4D70-B7D5-7A0CFF439281}" destId="{80A02B9F-D473-4703-9154-F96632C947D4}" srcOrd="3" destOrd="0" presId="urn:microsoft.com/office/officeart/2005/8/layout/cycle5"/>
    <dgm:cxn modelId="{DE0A0717-2B60-48D7-BB15-4A29D20245D4}" type="presParOf" srcId="{82A754B0-BB6C-4D70-B7D5-7A0CFF439281}" destId="{82B2078B-34C9-46E5-854B-34314C0E686B}" srcOrd="4" destOrd="0" presId="urn:microsoft.com/office/officeart/2005/8/layout/cycle5"/>
    <dgm:cxn modelId="{92A508D1-8E03-48FC-886A-DC3ED7B3B6FF}" type="presParOf" srcId="{82A754B0-BB6C-4D70-B7D5-7A0CFF439281}" destId="{88E45E12-8790-425A-9511-5585294BA0EC}" srcOrd="5" destOrd="0" presId="urn:microsoft.com/office/officeart/2005/8/layout/cycle5"/>
    <dgm:cxn modelId="{48E63619-ED27-41AC-8F97-137C4E057779}" type="presParOf" srcId="{82A754B0-BB6C-4D70-B7D5-7A0CFF439281}" destId="{4BD1B0D1-6B52-4000-BD63-05031865D2A6}" srcOrd="6" destOrd="0" presId="urn:microsoft.com/office/officeart/2005/8/layout/cycle5"/>
    <dgm:cxn modelId="{8F2805C6-D563-4658-9192-258707AB7E10}" type="presParOf" srcId="{82A754B0-BB6C-4D70-B7D5-7A0CFF439281}" destId="{B43432BE-B5EC-42B6-B3F9-24377BB0229D}" srcOrd="7" destOrd="0" presId="urn:microsoft.com/office/officeart/2005/8/layout/cycle5"/>
    <dgm:cxn modelId="{25FC97B9-E1EA-4D5C-B589-F6DDCD430D20}" type="presParOf" srcId="{82A754B0-BB6C-4D70-B7D5-7A0CFF439281}" destId="{8C2FE0A3-12A2-4CBC-89DA-0852C728A281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AFB2833-4F4F-4217-8177-3CE8D6522E5B}" type="doc">
      <dgm:prSet loTypeId="urn:microsoft.com/office/officeart/2005/8/layout/pyramid1" loCatId="pyramid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1999E3-1B8F-44EE-B3C9-0685DCAD2BD0}">
      <dgm:prSet custT="1"/>
      <dgm:spPr/>
      <dgm:t>
        <a:bodyPr/>
        <a:lstStyle/>
        <a:p>
          <a:pPr rtl="0"/>
          <a:r>
            <a:rPr lang="ru-RU" sz="1600" dirty="0" smtClean="0"/>
            <a:t>Конституция Российской Федерации (12.12.1993)</a:t>
          </a:r>
          <a:endParaRPr lang="ru-RU" sz="1600" dirty="0"/>
        </a:p>
      </dgm:t>
    </dgm:pt>
    <dgm:pt modelId="{FC509F93-35BD-40E9-990A-D84D5E93158C}" type="parTrans" cxnId="{734AAB02-71B3-40A6-89B1-614E2BF8BE8E}">
      <dgm:prSet/>
      <dgm:spPr/>
      <dgm:t>
        <a:bodyPr/>
        <a:lstStyle/>
        <a:p>
          <a:endParaRPr lang="ru-RU"/>
        </a:p>
      </dgm:t>
    </dgm:pt>
    <dgm:pt modelId="{25378EA9-25C0-4F0B-BAEF-55EC73081E68}" type="sibTrans" cxnId="{734AAB02-71B3-40A6-89B1-614E2BF8BE8E}">
      <dgm:prSet/>
      <dgm:spPr/>
      <dgm:t>
        <a:bodyPr/>
        <a:lstStyle/>
        <a:p>
          <a:endParaRPr lang="ru-RU"/>
        </a:p>
      </dgm:t>
    </dgm:pt>
    <dgm:pt modelId="{0A51DD8F-7A04-4F3E-9130-481975B31E7E}">
      <dgm:prSet custT="1"/>
      <dgm:spPr/>
      <dgm:t>
        <a:bodyPr/>
        <a:lstStyle/>
        <a:p>
          <a:pPr rtl="0"/>
          <a:r>
            <a:rPr lang="ru-RU" sz="1600" dirty="0" smtClean="0"/>
            <a:t>Гражданский кодекс Российской Федерации от 30.11.1994 №51-ФЗ</a:t>
          </a:r>
          <a:endParaRPr lang="ru-RU" sz="1600" dirty="0"/>
        </a:p>
      </dgm:t>
    </dgm:pt>
    <dgm:pt modelId="{D9554062-8CE9-4240-8919-ABBFD7B8E1FE}" type="parTrans" cxnId="{51452275-E935-463B-B78D-8CB4841033A9}">
      <dgm:prSet/>
      <dgm:spPr/>
      <dgm:t>
        <a:bodyPr/>
        <a:lstStyle/>
        <a:p>
          <a:endParaRPr lang="ru-RU"/>
        </a:p>
      </dgm:t>
    </dgm:pt>
    <dgm:pt modelId="{DB004272-3963-483A-BFD1-7A31D96AA7E1}" type="sibTrans" cxnId="{51452275-E935-463B-B78D-8CB4841033A9}">
      <dgm:prSet/>
      <dgm:spPr/>
      <dgm:t>
        <a:bodyPr/>
        <a:lstStyle/>
        <a:p>
          <a:endParaRPr lang="ru-RU"/>
        </a:p>
      </dgm:t>
    </dgm:pt>
    <dgm:pt modelId="{FF4F2C25-FB00-482C-ADCD-D55CF8EFE00C}">
      <dgm:prSet custT="1"/>
      <dgm:spPr/>
      <dgm:t>
        <a:bodyPr/>
        <a:lstStyle/>
        <a:p>
          <a:pPr rtl="0"/>
          <a:r>
            <a:rPr lang="ru-RU" sz="1600" dirty="0" smtClean="0"/>
            <a:t>Федеральный закон от 12.01.1996 №7-ФЗ «О некоммерческих организациях»</a:t>
          </a:r>
          <a:endParaRPr lang="ru-RU" sz="1600" dirty="0"/>
        </a:p>
      </dgm:t>
    </dgm:pt>
    <dgm:pt modelId="{B5171869-B48F-4966-9679-04F10209191B}" type="parTrans" cxnId="{BF2A40D5-38B9-459C-AC6A-EB5EB17CC074}">
      <dgm:prSet/>
      <dgm:spPr/>
      <dgm:t>
        <a:bodyPr/>
        <a:lstStyle/>
        <a:p>
          <a:endParaRPr lang="ru-RU"/>
        </a:p>
      </dgm:t>
    </dgm:pt>
    <dgm:pt modelId="{85896876-BAB1-4144-A4B9-519C8A39F401}" type="sibTrans" cxnId="{BF2A40D5-38B9-459C-AC6A-EB5EB17CC074}">
      <dgm:prSet/>
      <dgm:spPr/>
      <dgm:t>
        <a:bodyPr/>
        <a:lstStyle/>
        <a:p>
          <a:endParaRPr lang="ru-RU"/>
        </a:p>
      </dgm:t>
    </dgm:pt>
    <dgm:pt modelId="{7824E5C4-B9E6-47A8-BBC1-B3FF5F9DE823}">
      <dgm:prSet custT="1"/>
      <dgm:spPr/>
      <dgm:t>
        <a:bodyPr/>
        <a:lstStyle/>
        <a:p>
          <a:pPr rtl="0"/>
          <a:r>
            <a:rPr lang="ru-RU" sz="1600" dirty="0" smtClean="0"/>
            <a:t>Федеральный закон от 19.05.1995 </a:t>
          </a:r>
          <a:r>
            <a:rPr lang="ru-RU" sz="1600" smtClean="0"/>
            <a:t>№82-ФЗ «Об </a:t>
          </a:r>
          <a:r>
            <a:rPr lang="ru-RU" sz="1600" dirty="0" smtClean="0"/>
            <a:t>общественных объединениях»</a:t>
          </a:r>
          <a:endParaRPr lang="ru-RU" sz="1600" dirty="0"/>
        </a:p>
      </dgm:t>
    </dgm:pt>
    <dgm:pt modelId="{A987EC76-557C-4E99-9DAC-A36E10510D78}" type="parTrans" cxnId="{B39648BA-E651-4F01-B4C5-86DEB41F5566}">
      <dgm:prSet/>
      <dgm:spPr/>
      <dgm:t>
        <a:bodyPr/>
        <a:lstStyle/>
        <a:p>
          <a:endParaRPr lang="ru-RU"/>
        </a:p>
      </dgm:t>
    </dgm:pt>
    <dgm:pt modelId="{3292CEB8-2DB1-4070-82F0-E81690B3B83D}" type="sibTrans" cxnId="{B39648BA-E651-4F01-B4C5-86DEB41F5566}">
      <dgm:prSet/>
      <dgm:spPr/>
      <dgm:t>
        <a:bodyPr/>
        <a:lstStyle/>
        <a:p>
          <a:endParaRPr lang="ru-RU"/>
        </a:p>
      </dgm:t>
    </dgm:pt>
    <dgm:pt modelId="{9D3ADFF0-102D-4317-8C6E-C08874085400}">
      <dgm:prSet custT="1"/>
      <dgm:spPr/>
      <dgm:t>
        <a:bodyPr/>
        <a:lstStyle/>
        <a:p>
          <a:pPr rtl="0"/>
          <a:r>
            <a:rPr lang="ru-RU" sz="1600" dirty="0" smtClean="0"/>
            <a:t>Федеральный закон от 12.01.1996 №</a:t>
          </a:r>
          <a:r>
            <a:rPr lang="ru-RU" sz="1600" smtClean="0"/>
            <a:t>10-ФЗ «</a:t>
          </a:r>
          <a:r>
            <a:rPr lang="ru-RU" sz="1600" dirty="0" smtClean="0"/>
            <a:t>О профессиональных союзах, их правах и гарантиях деятельности»</a:t>
          </a:r>
          <a:endParaRPr lang="ru-RU" sz="1600" dirty="0"/>
        </a:p>
      </dgm:t>
    </dgm:pt>
    <dgm:pt modelId="{7426AF4F-7DAD-4427-9E3B-BF95A990F740}" type="parTrans" cxnId="{8CBFAE56-3CCB-431B-81E9-B1AE7A3FEB68}">
      <dgm:prSet/>
      <dgm:spPr/>
      <dgm:t>
        <a:bodyPr/>
        <a:lstStyle/>
        <a:p>
          <a:endParaRPr lang="ru-RU"/>
        </a:p>
      </dgm:t>
    </dgm:pt>
    <dgm:pt modelId="{387A1D25-D835-4F45-BBFA-07AC287B4000}" type="sibTrans" cxnId="{8CBFAE56-3CCB-431B-81E9-B1AE7A3FEB68}">
      <dgm:prSet/>
      <dgm:spPr/>
      <dgm:t>
        <a:bodyPr/>
        <a:lstStyle/>
        <a:p>
          <a:endParaRPr lang="ru-RU"/>
        </a:p>
      </dgm:t>
    </dgm:pt>
    <dgm:pt modelId="{FA0BDC5F-7433-4E60-A052-FFE7CF4BE924}" type="pres">
      <dgm:prSet presAssocID="{EAFB2833-4F4F-4217-8177-3CE8D6522E5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FA9755-AAE1-4406-906B-C2753983AE0A}" type="pres">
      <dgm:prSet presAssocID="{EC1999E3-1B8F-44EE-B3C9-0685DCAD2BD0}" presName="Name8" presStyleCnt="0"/>
      <dgm:spPr/>
    </dgm:pt>
    <dgm:pt modelId="{A7B31413-AAEF-423F-9863-DFE41086BE54}" type="pres">
      <dgm:prSet presAssocID="{EC1999E3-1B8F-44EE-B3C9-0685DCAD2BD0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72A50B-8199-46F6-A5E4-DB82B5331696}" type="pres">
      <dgm:prSet presAssocID="{EC1999E3-1B8F-44EE-B3C9-0685DCAD2BD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54BCC2-64F8-456F-BE3D-2282A113DA5F}" type="pres">
      <dgm:prSet presAssocID="{0A51DD8F-7A04-4F3E-9130-481975B31E7E}" presName="Name8" presStyleCnt="0"/>
      <dgm:spPr/>
    </dgm:pt>
    <dgm:pt modelId="{570F7E63-F65F-409F-AC82-88BC138CC910}" type="pres">
      <dgm:prSet presAssocID="{0A51DD8F-7A04-4F3E-9130-481975B31E7E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D189CA-4EDD-4DB8-80F0-670383124CBE}" type="pres">
      <dgm:prSet presAssocID="{0A51DD8F-7A04-4F3E-9130-481975B31E7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7D7BE6-7482-435F-A10B-CC8E5499D0E4}" type="pres">
      <dgm:prSet presAssocID="{FF4F2C25-FB00-482C-ADCD-D55CF8EFE00C}" presName="Name8" presStyleCnt="0"/>
      <dgm:spPr/>
    </dgm:pt>
    <dgm:pt modelId="{C58E6A17-2D46-468D-8A17-C66E1FACCCDE}" type="pres">
      <dgm:prSet presAssocID="{FF4F2C25-FB00-482C-ADCD-D55CF8EFE00C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B83787-791E-4BF5-AE48-188046DADF5D}" type="pres">
      <dgm:prSet presAssocID="{FF4F2C25-FB00-482C-ADCD-D55CF8EFE00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9C6BA5-7FCA-4278-8871-AB7188F08672}" type="pres">
      <dgm:prSet presAssocID="{7824E5C4-B9E6-47A8-BBC1-B3FF5F9DE823}" presName="Name8" presStyleCnt="0"/>
      <dgm:spPr/>
    </dgm:pt>
    <dgm:pt modelId="{D2D4A9FD-9BF2-403D-8D70-A2131519B9B6}" type="pres">
      <dgm:prSet presAssocID="{7824E5C4-B9E6-47A8-BBC1-B3FF5F9DE823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4562AF-F6D4-4CF6-8B5E-53990F36F2D2}" type="pres">
      <dgm:prSet presAssocID="{7824E5C4-B9E6-47A8-BBC1-B3FF5F9DE82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21187B-21C7-4122-AAE0-CE5A71B84A13}" type="pres">
      <dgm:prSet presAssocID="{9D3ADFF0-102D-4317-8C6E-C08874085400}" presName="Name8" presStyleCnt="0"/>
      <dgm:spPr/>
    </dgm:pt>
    <dgm:pt modelId="{69F750D0-1021-4E44-A2E2-8AACAB914DD2}" type="pres">
      <dgm:prSet presAssocID="{9D3ADFF0-102D-4317-8C6E-C08874085400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38F312-B168-49C5-8C9F-625F637AAF56}" type="pres">
      <dgm:prSet presAssocID="{9D3ADFF0-102D-4317-8C6E-C0887408540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C48BC8-79CE-40BE-9D12-B8D9D2EF9152}" type="presOf" srcId="{9D3ADFF0-102D-4317-8C6E-C08874085400}" destId="{69F750D0-1021-4E44-A2E2-8AACAB914DD2}" srcOrd="0" destOrd="0" presId="urn:microsoft.com/office/officeart/2005/8/layout/pyramid1"/>
    <dgm:cxn modelId="{40D0C7AC-E656-460A-AAF3-F298EA9F8137}" type="presOf" srcId="{EC1999E3-1B8F-44EE-B3C9-0685DCAD2BD0}" destId="{6272A50B-8199-46F6-A5E4-DB82B5331696}" srcOrd="1" destOrd="0" presId="urn:microsoft.com/office/officeart/2005/8/layout/pyramid1"/>
    <dgm:cxn modelId="{945EA195-3543-4E64-89B4-87B8AD27A696}" type="presOf" srcId="{EC1999E3-1B8F-44EE-B3C9-0685DCAD2BD0}" destId="{A7B31413-AAEF-423F-9863-DFE41086BE54}" srcOrd="0" destOrd="0" presId="urn:microsoft.com/office/officeart/2005/8/layout/pyramid1"/>
    <dgm:cxn modelId="{F97FEA75-883D-483B-8245-5C6FDC5B2428}" type="presOf" srcId="{FF4F2C25-FB00-482C-ADCD-D55CF8EFE00C}" destId="{C58E6A17-2D46-468D-8A17-C66E1FACCCDE}" srcOrd="0" destOrd="0" presId="urn:microsoft.com/office/officeart/2005/8/layout/pyramid1"/>
    <dgm:cxn modelId="{BF2A40D5-38B9-459C-AC6A-EB5EB17CC074}" srcId="{EAFB2833-4F4F-4217-8177-3CE8D6522E5B}" destId="{FF4F2C25-FB00-482C-ADCD-D55CF8EFE00C}" srcOrd="2" destOrd="0" parTransId="{B5171869-B48F-4966-9679-04F10209191B}" sibTransId="{85896876-BAB1-4144-A4B9-519C8A39F401}"/>
    <dgm:cxn modelId="{9B47C372-D66A-4812-A5C0-FD819A2B894F}" type="presOf" srcId="{0A51DD8F-7A04-4F3E-9130-481975B31E7E}" destId="{570F7E63-F65F-409F-AC82-88BC138CC910}" srcOrd="0" destOrd="0" presId="urn:microsoft.com/office/officeart/2005/8/layout/pyramid1"/>
    <dgm:cxn modelId="{7037B13A-15B0-4DA7-AEB3-D374A6478AF8}" type="presOf" srcId="{EAFB2833-4F4F-4217-8177-3CE8D6522E5B}" destId="{FA0BDC5F-7433-4E60-A052-FFE7CF4BE924}" srcOrd="0" destOrd="0" presId="urn:microsoft.com/office/officeart/2005/8/layout/pyramid1"/>
    <dgm:cxn modelId="{B8547D9E-2388-4A88-85DC-D1341658E5D6}" type="presOf" srcId="{7824E5C4-B9E6-47A8-BBC1-B3FF5F9DE823}" destId="{894562AF-F6D4-4CF6-8B5E-53990F36F2D2}" srcOrd="1" destOrd="0" presId="urn:microsoft.com/office/officeart/2005/8/layout/pyramid1"/>
    <dgm:cxn modelId="{40CCA585-840E-4E39-808A-31E72410298D}" type="presOf" srcId="{7824E5C4-B9E6-47A8-BBC1-B3FF5F9DE823}" destId="{D2D4A9FD-9BF2-403D-8D70-A2131519B9B6}" srcOrd="0" destOrd="0" presId="urn:microsoft.com/office/officeart/2005/8/layout/pyramid1"/>
    <dgm:cxn modelId="{51452275-E935-463B-B78D-8CB4841033A9}" srcId="{EAFB2833-4F4F-4217-8177-3CE8D6522E5B}" destId="{0A51DD8F-7A04-4F3E-9130-481975B31E7E}" srcOrd="1" destOrd="0" parTransId="{D9554062-8CE9-4240-8919-ABBFD7B8E1FE}" sibTransId="{DB004272-3963-483A-BFD1-7A31D96AA7E1}"/>
    <dgm:cxn modelId="{85D0ED53-F259-4758-8CB4-22EA1D750C2A}" type="presOf" srcId="{0A51DD8F-7A04-4F3E-9130-481975B31E7E}" destId="{F4D189CA-4EDD-4DB8-80F0-670383124CBE}" srcOrd="1" destOrd="0" presId="urn:microsoft.com/office/officeart/2005/8/layout/pyramid1"/>
    <dgm:cxn modelId="{734AAB02-71B3-40A6-89B1-614E2BF8BE8E}" srcId="{EAFB2833-4F4F-4217-8177-3CE8D6522E5B}" destId="{EC1999E3-1B8F-44EE-B3C9-0685DCAD2BD0}" srcOrd="0" destOrd="0" parTransId="{FC509F93-35BD-40E9-990A-D84D5E93158C}" sibTransId="{25378EA9-25C0-4F0B-BAEF-55EC73081E68}"/>
    <dgm:cxn modelId="{8CBFAE56-3CCB-431B-81E9-B1AE7A3FEB68}" srcId="{EAFB2833-4F4F-4217-8177-3CE8D6522E5B}" destId="{9D3ADFF0-102D-4317-8C6E-C08874085400}" srcOrd="4" destOrd="0" parTransId="{7426AF4F-7DAD-4427-9E3B-BF95A990F740}" sibTransId="{387A1D25-D835-4F45-BBFA-07AC287B4000}"/>
    <dgm:cxn modelId="{B39648BA-E651-4F01-B4C5-86DEB41F5566}" srcId="{EAFB2833-4F4F-4217-8177-3CE8D6522E5B}" destId="{7824E5C4-B9E6-47A8-BBC1-B3FF5F9DE823}" srcOrd="3" destOrd="0" parTransId="{A987EC76-557C-4E99-9DAC-A36E10510D78}" sibTransId="{3292CEB8-2DB1-4070-82F0-E81690B3B83D}"/>
    <dgm:cxn modelId="{C6D07442-FEDD-4078-B8B7-83D9A849B296}" type="presOf" srcId="{9D3ADFF0-102D-4317-8C6E-C08874085400}" destId="{9138F312-B168-49C5-8C9F-625F637AAF56}" srcOrd="1" destOrd="0" presId="urn:microsoft.com/office/officeart/2005/8/layout/pyramid1"/>
    <dgm:cxn modelId="{9378A19A-2A7B-46B7-9653-9C8DBB6805F3}" type="presOf" srcId="{FF4F2C25-FB00-482C-ADCD-D55CF8EFE00C}" destId="{EAB83787-791E-4BF5-AE48-188046DADF5D}" srcOrd="1" destOrd="0" presId="urn:microsoft.com/office/officeart/2005/8/layout/pyramid1"/>
    <dgm:cxn modelId="{DBFD89B7-0DBE-48FC-AE79-6B27741A000B}" type="presParOf" srcId="{FA0BDC5F-7433-4E60-A052-FFE7CF4BE924}" destId="{30FA9755-AAE1-4406-906B-C2753983AE0A}" srcOrd="0" destOrd="0" presId="urn:microsoft.com/office/officeart/2005/8/layout/pyramid1"/>
    <dgm:cxn modelId="{3B1DB96F-B45F-45C0-A52B-29AD7AAD11A9}" type="presParOf" srcId="{30FA9755-AAE1-4406-906B-C2753983AE0A}" destId="{A7B31413-AAEF-423F-9863-DFE41086BE54}" srcOrd="0" destOrd="0" presId="urn:microsoft.com/office/officeart/2005/8/layout/pyramid1"/>
    <dgm:cxn modelId="{CC613120-C412-4E56-871F-E13ABD366351}" type="presParOf" srcId="{30FA9755-AAE1-4406-906B-C2753983AE0A}" destId="{6272A50B-8199-46F6-A5E4-DB82B5331696}" srcOrd="1" destOrd="0" presId="urn:microsoft.com/office/officeart/2005/8/layout/pyramid1"/>
    <dgm:cxn modelId="{99924637-63B2-487F-B41B-0D607AB6F706}" type="presParOf" srcId="{FA0BDC5F-7433-4E60-A052-FFE7CF4BE924}" destId="{F254BCC2-64F8-456F-BE3D-2282A113DA5F}" srcOrd="1" destOrd="0" presId="urn:microsoft.com/office/officeart/2005/8/layout/pyramid1"/>
    <dgm:cxn modelId="{7D6068BA-BF22-4DBD-9855-A213683E08DD}" type="presParOf" srcId="{F254BCC2-64F8-456F-BE3D-2282A113DA5F}" destId="{570F7E63-F65F-409F-AC82-88BC138CC910}" srcOrd="0" destOrd="0" presId="urn:microsoft.com/office/officeart/2005/8/layout/pyramid1"/>
    <dgm:cxn modelId="{56369828-489C-43AC-A9B6-334FAED58280}" type="presParOf" srcId="{F254BCC2-64F8-456F-BE3D-2282A113DA5F}" destId="{F4D189CA-4EDD-4DB8-80F0-670383124CBE}" srcOrd="1" destOrd="0" presId="urn:microsoft.com/office/officeart/2005/8/layout/pyramid1"/>
    <dgm:cxn modelId="{8BE8F232-E3AC-4F38-B088-F749D9078921}" type="presParOf" srcId="{FA0BDC5F-7433-4E60-A052-FFE7CF4BE924}" destId="{367D7BE6-7482-435F-A10B-CC8E5499D0E4}" srcOrd="2" destOrd="0" presId="urn:microsoft.com/office/officeart/2005/8/layout/pyramid1"/>
    <dgm:cxn modelId="{71133646-A260-4801-8F85-981D8487420C}" type="presParOf" srcId="{367D7BE6-7482-435F-A10B-CC8E5499D0E4}" destId="{C58E6A17-2D46-468D-8A17-C66E1FACCCDE}" srcOrd="0" destOrd="0" presId="urn:microsoft.com/office/officeart/2005/8/layout/pyramid1"/>
    <dgm:cxn modelId="{59E9D6D7-3D5A-4450-8E3E-7B5F429F7A29}" type="presParOf" srcId="{367D7BE6-7482-435F-A10B-CC8E5499D0E4}" destId="{EAB83787-791E-4BF5-AE48-188046DADF5D}" srcOrd="1" destOrd="0" presId="urn:microsoft.com/office/officeart/2005/8/layout/pyramid1"/>
    <dgm:cxn modelId="{5D2DEE9C-967A-4EC7-8B19-EA74D532B6BC}" type="presParOf" srcId="{FA0BDC5F-7433-4E60-A052-FFE7CF4BE924}" destId="{299C6BA5-7FCA-4278-8871-AB7188F08672}" srcOrd="3" destOrd="0" presId="urn:microsoft.com/office/officeart/2005/8/layout/pyramid1"/>
    <dgm:cxn modelId="{74656344-C8BD-419B-9044-593E08E3C964}" type="presParOf" srcId="{299C6BA5-7FCA-4278-8871-AB7188F08672}" destId="{D2D4A9FD-9BF2-403D-8D70-A2131519B9B6}" srcOrd="0" destOrd="0" presId="urn:microsoft.com/office/officeart/2005/8/layout/pyramid1"/>
    <dgm:cxn modelId="{5B1ED72C-4EB2-466B-BD60-4EA6D7B38AF3}" type="presParOf" srcId="{299C6BA5-7FCA-4278-8871-AB7188F08672}" destId="{894562AF-F6D4-4CF6-8B5E-53990F36F2D2}" srcOrd="1" destOrd="0" presId="urn:microsoft.com/office/officeart/2005/8/layout/pyramid1"/>
    <dgm:cxn modelId="{2990E90F-D2B5-4432-BD29-BDA2ABE51C5B}" type="presParOf" srcId="{FA0BDC5F-7433-4E60-A052-FFE7CF4BE924}" destId="{2B21187B-21C7-4122-AAE0-CE5A71B84A13}" srcOrd="4" destOrd="0" presId="urn:microsoft.com/office/officeart/2005/8/layout/pyramid1"/>
    <dgm:cxn modelId="{276ABC00-42C0-474A-8004-1260BEC7A540}" type="presParOf" srcId="{2B21187B-21C7-4122-AAE0-CE5A71B84A13}" destId="{69F750D0-1021-4E44-A2E2-8AACAB914DD2}" srcOrd="0" destOrd="0" presId="urn:microsoft.com/office/officeart/2005/8/layout/pyramid1"/>
    <dgm:cxn modelId="{C98A6D5B-8637-4D1C-B361-6141BE8249AA}" type="presParOf" srcId="{2B21187B-21C7-4122-AAE0-CE5A71B84A13}" destId="{9138F312-B168-49C5-8C9F-625F637AAF56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C409B8B-699B-4556-9106-53DCDFC87DF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8528ED4-BF9D-4D18-9DB1-46A95B199FB4}">
      <dgm:prSet custT="1"/>
      <dgm:spPr/>
      <dgm:t>
        <a:bodyPr/>
        <a:lstStyle/>
        <a:p>
          <a:pPr rtl="0"/>
          <a:r>
            <a:rPr lang="ru-RU" sz="1600" dirty="0" smtClean="0"/>
            <a:t>определение приоритетных направлений деятельности корпорации, принципов образования и использования ее имущества;</a:t>
          </a:r>
          <a:endParaRPr lang="ru-RU" sz="1600" dirty="0"/>
        </a:p>
      </dgm:t>
    </dgm:pt>
    <dgm:pt modelId="{7C6EC3B7-2383-458F-BB43-B1F57512F762}" type="parTrans" cxnId="{7D2680E4-B08A-48B0-B4C7-77C32290D061}">
      <dgm:prSet/>
      <dgm:spPr/>
      <dgm:t>
        <a:bodyPr/>
        <a:lstStyle/>
        <a:p>
          <a:endParaRPr lang="ru-RU" sz="1600"/>
        </a:p>
      </dgm:t>
    </dgm:pt>
    <dgm:pt modelId="{A679A1D9-C6DE-43C1-8380-A39518234497}" type="sibTrans" cxnId="{7D2680E4-B08A-48B0-B4C7-77C32290D061}">
      <dgm:prSet/>
      <dgm:spPr/>
      <dgm:t>
        <a:bodyPr/>
        <a:lstStyle/>
        <a:p>
          <a:endParaRPr lang="ru-RU" sz="1600"/>
        </a:p>
      </dgm:t>
    </dgm:pt>
    <dgm:pt modelId="{13589902-6B39-4E66-9820-514F2CA2C950}">
      <dgm:prSet custT="1"/>
      <dgm:spPr/>
      <dgm:t>
        <a:bodyPr/>
        <a:lstStyle/>
        <a:p>
          <a:pPr rtl="0"/>
          <a:r>
            <a:rPr lang="ru-RU" sz="1600" dirty="0" smtClean="0"/>
            <a:t>утверждение и изменение устава корпорации;</a:t>
          </a:r>
          <a:endParaRPr lang="ru-RU" sz="1600" dirty="0"/>
        </a:p>
      </dgm:t>
    </dgm:pt>
    <dgm:pt modelId="{60603930-E149-4515-A627-A415C8C86675}" type="parTrans" cxnId="{4DE78113-A0B3-4CA0-B8E1-A213F9A7CD12}">
      <dgm:prSet/>
      <dgm:spPr/>
      <dgm:t>
        <a:bodyPr/>
        <a:lstStyle/>
        <a:p>
          <a:endParaRPr lang="ru-RU" sz="1600"/>
        </a:p>
      </dgm:t>
    </dgm:pt>
    <dgm:pt modelId="{1CB1B31E-A234-46F5-8194-5EAEC089562F}" type="sibTrans" cxnId="{4DE78113-A0B3-4CA0-B8E1-A213F9A7CD12}">
      <dgm:prSet/>
      <dgm:spPr/>
      <dgm:t>
        <a:bodyPr/>
        <a:lstStyle/>
        <a:p>
          <a:endParaRPr lang="ru-RU" sz="1600"/>
        </a:p>
      </dgm:t>
    </dgm:pt>
    <dgm:pt modelId="{CD45EE68-09E8-47A5-B324-1C1E495B10A8}">
      <dgm:prSet custT="1"/>
      <dgm:spPr/>
      <dgm:t>
        <a:bodyPr/>
        <a:lstStyle/>
        <a:p>
          <a:pPr rtl="0"/>
          <a:r>
            <a:rPr lang="ru-RU" sz="1600" dirty="0" smtClean="0"/>
            <a:t>определение порядка приема в состав участников корпорации и исключения из числа ее участников, кроме случаев, если такой порядок определен законом;</a:t>
          </a:r>
          <a:endParaRPr lang="ru-RU" sz="1600" dirty="0"/>
        </a:p>
      </dgm:t>
    </dgm:pt>
    <dgm:pt modelId="{2F496CCA-BB09-48C3-97F6-6C699550A4AB}" type="parTrans" cxnId="{02FE04A6-BFB9-4C21-B0C1-251565CBF91A}">
      <dgm:prSet/>
      <dgm:spPr/>
      <dgm:t>
        <a:bodyPr/>
        <a:lstStyle/>
        <a:p>
          <a:endParaRPr lang="ru-RU" sz="1600"/>
        </a:p>
      </dgm:t>
    </dgm:pt>
    <dgm:pt modelId="{F72BAD27-BFB1-49C8-8DE8-BB2FA72A1A02}" type="sibTrans" cxnId="{02FE04A6-BFB9-4C21-B0C1-251565CBF91A}">
      <dgm:prSet/>
      <dgm:spPr/>
      <dgm:t>
        <a:bodyPr/>
        <a:lstStyle/>
        <a:p>
          <a:endParaRPr lang="ru-RU" sz="1600"/>
        </a:p>
      </dgm:t>
    </dgm:pt>
    <dgm:pt modelId="{4EC9708D-9B07-4A03-914A-5E2ACCEA1B4F}">
      <dgm:prSet custT="1"/>
      <dgm:spPr/>
      <dgm:t>
        <a:bodyPr/>
        <a:lstStyle/>
        <a:p>
          <a:pPr rtl="0"/>
          <a:r>
            <a:rPr lang="ru-RU" sz="1600" dirty="0" smtClean="0"/>
            <a:t>образование других органов корпорации и досрочное прекращение их полномочий, если уставом корпорации в соответствии с законом это правомочие не отнесено к компетенции иных коллегиальных органов корпорации;</a:t>
          </a:r>
          <a:endParaRPr lang="ru-RU" sz="1600" dirty="0"/>
        </a:p>
      </dgm:t>
    </dgm:pt>
    <dgm:pt modelId="{7B1FD806-1479-499A-8F72-472135EFF613}" type="parTrans" cxnId="{253D2C84-E211-40A9-9B14-9B22C9B8433F}">
      <dgm:prSet/>
      <dgm:spPr/>
      <dgm:t>
        <a:bodyPr/>
        <a:lstStyle/>
        <a:p>
          <a:endParaRPr lang="ru-RU" sz="1600"/>
        </a:p>
      </dgm:t>
    </dgm:pt>
    <dgm:pt modelId="{53DA4F85-11ED-456E-8D52-E6F96B31521E}" type="sibTrans" cxnId="{253D2C84-E211-40A9-9B14-9B22C9B8433F}">
      <dgm:prSet/>
      <dgm:spPr/>
      <dgm:t>
        <a:bodyPr/>
        <a:lstStyle/>
        <a:p>
          <a:endParaRPr lang="ru-RU" sz="1600"/>
        </a:p>
      </dgm:t>
    </dgm:pt>
    <dgm:pt modelId="{8873FEA1-2381-4BC0-83F4-936FA3174E2F}">
      <dgm:prSet custT="1"/>
      <dgm:spPr/>
      <dgm:t>
        <a:bodyPr/>
        <a:lstStyle/>
        <a:p>
          <a:pPr rtl="0"/>
          <a:r>
            <a:rPr lang="ru-RU" sz="1600" dirty="0" smtClean="0"/>
            <a:t>утверждение годовых отчетов и бухгалтерской (финансовой) отчетности корпорации, если уставом корпорации в соответствии с законом это правомочие не отнесено к компетенции иных коллегиальных органов корпорации;</a:t>
          </a:r>
          <a:endParaRPr lang="ru-RU" sz="1600" dirty="0"/>
        </a:p>
      </dgm:t>
    </dgm:pt>
    <dgm:pt modelId="{985E65E7-C50E-46EF-B1AB-9462D3DDA68E}" type="parTrans" cxnId="{35E7F5F4-A66B-488B-B4E1-D642482CE66E}">
      <dgm:prSet/>
      <dgm:spPr/>
      <dgm:t>
        <a:bodyPr/>
        <a:lstStyle/>
        <a:p>
          <a:endParaRPr lang="ru-RU" sz="1600"/>
        </a:p>
      </dgm:t>
    </dgm:pt>
    <dgm:pt modelId="{3F3619C9-F3B9-4130-80B2-852B55A2EBDA}" type="sibTrans" cxnId="{35E7F5F4-A66B-488B-B4E1-D642482CE66E}">
      <dgm:prSet/>
      <dgm:spPr/>
      <dgm:t>
        <a:bodyPr/>
        <a:lstStyle/>
        <a:p>
          <a:endParaRPr lang="ru-RU" sz="1600"/>
        </a:p>
      </dgm:t>
    </dgm:pt>
    <dgm:pt modelId="{B64C687D-6B43-4445-A944-622DC80E6BE5}">
      <dgm:prSet custT="1"/>
      <dgm:spPr/>
      <dgm:t>
        <a:bodyPr/>
        <a:lstStyle/>
        <a:p>
          <a:pPr rtl="0"/>
          <a:r>
            <a:rPr lang="ru-RU" sz="1600" dirty="0" smtClean="0"/>
            <a:t>принятие решений о создании корпорацией других юридических лиц, об участии корпорации в других юридических лицах, о создании филиалов и об открытии представительств корпорации, за исключением случаев, если уставом хозяйственного общества в соответствии с законами о хозяйственных обществах принятие таких решений по указанным вопросам отнесено к компетенции иных коллегиальных органов корпорации;</a:t>
          </a:r>
          <a:endParaRPr lang="ru-RU" sz="1600" dirty="0"/>
        </a:p>
      </dgm:t>
    </dgm:pt>
    <dgm:pt modelId="{B4D954BD-2AC5-48C8-8476-C82D92C0C8E3}" type="parTrans" cxnId="{28E2F5B5-BE5B-44F9-9A5E-747F52F98CC8}">
      <dgm:prSet/>
      <dgm:spPr/>
      <dgm:t>
        <a:bodyPr/>
        <a:lstStyle/>
        <a:p>
          <a:endParaRPr lang="ru-RU" sz="1600"/>
        </a:p>
      </dgm:t>
    </dgm:pt>
    <dgm:pt modelId="{98EC496A-D997-4261-9968-F1E6A1F99AC6}" type="sibTrans" cxnId="{28E2F5B5-BE5B-44F9-9A5E-747F52F98CC8}">
      <dgm:prSet/>
      <dgm:spPr/>
      <dgm:t>
        <a:bodyPr/>
        <a:lstStyle/>
        <a:p>
          <a:endParaRPr lang="ru-RU" sz="1600"/>
        </a:p>
      </dgm:t>
    </dgm:pt>
    <dgm:pt modelId="{FD0AE92E-2805-4A30-859B-11B25ABBE088}">
      <dgm:prSet custT="1"/>
      <dgm:spPr/>
      <dgm:t>
        <a:bodyPr/>
        <a:lstStyle/>
        <a:p>
          <a:pPr rtl="0"/>
          <a:r>
            <a:rPr lang="ru-RU" sz="1600" dirty="0" smtClean="0"/>
            <a:t>принятие решений о реорганизации и ликвидации корпорации, о назначении ликвидационной комиссии (ликвидатора) и об утверждении ликвидационного баланса;</a:t>
          </a:r>
          <a:endParaRPr lang="ru-RU" sz="1600" dirty="0"/>
        </a:p>
      </dgm:t>
    </dgm:pt>
    <dgm:pt modelId="{7B909CB7-F747-43F7-B016-4755FC94E540}" type="parTrans" cxnId="{28569BBE-FEBD-4CCB-A285-DED43F9E72A8}">
      <dgm:prSet/>
      <dgm:spPr/>
      <dgm:t>
        <a:bodyPr/>
        <a:lstStyle/>
        <a:p>
          <a:endParaRPr lang="ru-RU" sz="1600"/>
        </a:p>
      </dgm:t>
    </dgm:pt>
    <dgm:pt modelId="{0D39B449-B240-40A8-9351-99071E2930CB}" type="sibTrans" cxnId="{28569BBE-FEBD-4CCB-A285-DED43F9E72A8}">
      <dgm:prSet/>
      <dgm:spPr/>
      <dgm:t>
        <a:bodyPr/>
        <a:lstStyle/>
        <a:p>
          <a:endParaRPr lang="ru-RU" sz="1600"/>
        </a:p>
      </dgm:t>
    </dgm:pt>
    <dgm:pt modelId="{1552FAFC-B295-47CA-AE7E-213F101213EE}">
      <dgm:prSet custT="1"/>
      <dgm:spPr/>
      <dgm:t>
        <a:bodyPr/>
        <a:lstStyle/>
        <a:p>
          <a:pPr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dirty="0" smtClean="0"/>
            <a:t>избрание ревизионной комиссии (ревизора) и назначение аудиторской организации или индивидуального аудитора корпорации.</a:t>
          </a:r>
        </a:p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/>
            <a:t>Законом и учредительным документом корпорации к исключительной компетенции ее высшего органа может быть отнесено решение иных вопросов.</a:t>
          </a:r>
        </a:p>
        <a:p>
          <a:pPr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dirty="0" smtClean="0"/>
        </a:p>
      </dgm:t>
    </dgm:pt>
    <dgm:pt modelId="{311EEA2B-3318-4D1E-BC5E-901A7176C0B0}" type="parTrans" cxnId="{D87E66C8-BDFF-4EC2-B8CA-862A1D73EBF4}">
      <dgm:prSet/>
      <dgm:spPr/>
      <dgm:t>
        <a:bodyPr/>
        <a:lstStyle/>
        <a:p>
          <a:endParaRPr lang="ru-RU" sz="1600"/>
        </a:p>
      </dgm:t>
    </dgm:pt>
    <dgm:pt modelId="{25F3AC1F-9681-43A1-8446-265E1FFC9CA6}" type="sibTrans" cxnId="{D87E66C8-BDFF-4EC2-B8CA-862A1D73EBF4}">
      <dgm:prSet/>
      <dgm:spPr/>
      <dgm:t>
        <a:bodyPr/>
        <a:lstStyle/>
        <a:p>
          <a:endParaRPr lang="ru-RU" sz="1600"/>
        </a:p>
      </dgm:t>
    </dgm:pt>
    <dgm:pt modelId="{AAEFC070-6484-4DAF-B147-D05CD937F780}">
      <dgm:prSet custT="1"/>
      <dgm:spPr/>
      <dgm:t>
        <a:bodyPr/>
        <a:lstStyle/>
        <a:p>
          <a:pPr rtl="0"/>
          <a:endParaRPr lang="ru-RU" sz="1600" dirty="0"/>
        </a:p>
      </dgm:t>
    </dgm:pt>
    <dgm:pt modelId="{213860F3-76EC-4311-9359-0DFC61640D3E}" type="parTrans" cxnId="{81E9C314-97CD-4A23-88F8-02784B15E101}">
      <dgm:prSet/>
      <dgm:spPr/>
      <dgm:t>
        <a:bodyPr/>
        <a:lstStyle/>
        <a:p>
          <a:endParaRPr lang="ru-RU" sz="1600"/>
        </a:p>
      </dgm:t>
    </dgm:pt>
    <dgm:pt modelId="{78AA5725-36B5-4868-A18E-A202E199FFFF}" type="sibTrans" cxnId="{81E9C314-97CD-4A23-88F8-02784B15E101}">
      <dgm:prSet/>
      <dgm:spPr/>
      <dgm:t>
        <a:bodyPr/>
        <a:lstStyle/>
        <a:p>
          <a:endParaRPr lang="ru-RU" sz="1600"/>
        </a:p>
      </dgm:t>
    </dgm:pt>
    <dgm:pt modelId="{40FA819D-C54C-4C04-9C3F-0FC85D429B32}" type="pres">
      <dgm:prSet presAssocID="{2C409B8B-699B-4556-9106-53DCDFC87DF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227C070-E14D-4C35-A1F7-C184538741BE}" type="pres">
      <dgm:prSet presAssocID="{48528ED4-BF9D-4D18-9DB1-46A95B199FB4}" presName="thickLine" presStyleLbl="alignNode1" presStyleIdx="0" presStyleCnt="9"/>
      <dgm:spPr/>
      <dgm:t>
        <a:bodyPr/>
        <a:lstStyle/>
        <a:p>
          <a:endParaRPr lang="ru-RU"/>
        </a:p>
      </dgm:t>
    </dgm:pt>
    <dgm:pt modelId="{90120A64-AD8C-4F18-8A2D-25D91F30601E}" type="pres">
      <dgm:prSet presAssocID="{48528ED4-BF9D-4D18-9DB1-46A95B199FB4}" presName="horz1" presStyleCnt="0"/>
      <dgm:spPr/>
      <dgm:t>
        <a:bodyPr/>
        <a:lstStyle/>
        <a:p>
          <a:endParaRPr lang="ru-RU"/>
        </a:p>
      </dgm:t>
    </dgm:pt>
    <dgm:pt modelId="{C769E68E-BF5F-4171-B7E8-59E73D648344}" type="pres">
      <dgm:prSet presAssocID="{48528ED4-BF9D-4D18-9DB1-46A95B199FB4}" presName="tx1" presStyleLbl="revTx" presStyleIdx="0" presStyleCnt="9" custScaleY="41777"/>
      <dgm:spPr/>
      <dgm:t>
        <a:bodyPr/>
        <a:lstStyle/>
        <a:p>
          <a:endParaRPr lang="ru-RU"/>
        </a:p>
      </dgm:t>
    </dgm:pt>
    <dgm:pt modelId="{03CA2473-096E-41EA-8565-B1F4C2B6243E}" type="pres">
      <dgm:prSet presAssocID="{48528ED4-BF9D-4D18-9DB1-46A95B199FB4}" presName="vert1" presStyleCnt="0"/>
      <dgm:spPr/>
      <dgm:t>
        <a:bodyPr/>
        <a:lstStyle/>
        <a:p>
          <a:endParaRPr lang="ru-RU"/>
        </a:p>
      </dgm:t>
    </dgm:pt>
    <dgm:pt modelId="{1C410B20-7D02-4CE1-99EB-A9727E1F4F57}" type="pres">
      <dgm:prSet presAssocID="{13589902-6B39-4E66-9820-514F2CA2C950}" presName="thickLine" presStyleLbl="alignNode1" presStyleIdx="1" presStyleCnt="9"/>
      <dgm:spPr/>
      <dgm:t>
        <a:bodyPr/>
        <a:lstStyle/>
        <a:p>
          <a:endParaRPr lang="ru-RU"/>
        </a:p>
      </dgm:t>
    </dgm:pt>
    <dgm:pt modelId="{55B9B3B1-E158-490F-A609-7CD6A4021092}" type="pres">
      <dgm:prSet presAssocID="{13589902-6B39-4E66-9820-514F2CA2C950}" presName="horz1" presStyleCnt="0"/>
      <dgm:spPr/>
      <dgm:t>
        <a:bodyPr/>
        <a:lstStyle/>
        <a:p>
          <a:endParaRPr lang="ru-RU"/>
        </a:p>
      </dgm:t>
    </dgm:pt>
    <dgm:pt modelId="{9F69AB6B-F448-45B2-A031-8AF105311F2A}" type="pres">
      <dgm:prSet presAssocID="{13589902-6B39-4E66-9820-514F2CA2C950}" presName="tx1" presStyleLbl="revTx" presStyleIdx="1" presStyleCnt="9" custScaleY="26904"/>
      <dgm:spPr/>
      <dgm:t>
        <a:bodyPr/>
        <a:lstStyle/>
        <a:p>
          <a:endParaRPr lang="ru-RU"/>
        </a:p>
      </dgm:t>
    </dgm:pt>
    <dgm:pt modelId="{642EE944-EA85-48A1-901F-8DE0CAD084DA}" type="pres">
      <dgm:prSet presAssocID="{13589902-6B39-4E66-9820-514F2CA2C950}" presName="vert1" presStyleCnt="0"/>
      <dgm:spPr/>
      <dgm:t>
        <a:bodyPr/>
        <a:lstStyle/>
        <a:p>
          <a:endParaRPr lang="ru-RU"/>
        </a:p>
      </dgm:t>
    </dgm:pt>
    <dgm:pt modelId="{342219BD-197E-44F3-8F5A-8446E39DA0F9}" type="pres">
      <dgm:prSet presAssocID="{CD45EE68-09E8-47A5-B324-1C1E495B10A8}" presName="thickLine" presStyleLbl="alignNode1" presStyleIdx="2" presStyleCnt="9"/>
      <dgm:spPr/>
      <dgm:t>
        <a:bodyPr/>
        <a:lstStyle/>
        <a:p>
          <a:endParaRPr lang="ru-RU"/>
        </a:p>
      </dgm:t>
    </dgm:pt>
    <dgm:pt modelId="{F43E5860-8D33-4281-AED3-F2D5F4A3A00C}" type="pres">
      <dgm:prSet presAssocID="{CD45EE68-09E8-47A5-B324-1C1E495B10A8}" presName="horz1" presStyleCnt="0"/>
      <dgm:spPr/>
      <dgm:t>
        <a:bodyPr/>
        <a:lstStyle/>
        <a:p>
          <a:endParaRPr lang="ru-RU"/>
        </a:p>
      </dgm:t>
    </dgm:pt>
    <dgm:pt modelId="{BD4B529B-E494-4116-B231-130F522AFD2E}" type="pres">
      <dgm:prSet presAssocID="{CD45EE68-09E8-47A5-B324-1C1E495B10A8}" presName="tx1" presStyleLbl="revTx" presStyleIdx="2" presStyleCnt="9" custScaleY="41526"/>
      <dgm:spPr/>
      <dgm:t>
        <a:bodyPr/>
        <a:lstStyle/>
        <a:p>
          <a:endParaRPr lang="ru-RU"/>
        </a:p>
      </dgm:t>
    </dgm:pt>
    <dgm:pt modelId="{947E3F48-686A-45F7-8822-AAAE44C9324F}" type="pres">
      <dgm:prSet presAssocID="{CD45EE68-09E8-47A5-B324-1C1E495B10A8}" presName="vert1" presStyleCnt="0"/>
      <dgm:spPr/>
      <dgm:t>
        <a:bodyPr/>
        <a:lstStyle/>
        <a:p>
          <a:endParaRPr lang="ru-RU"/>
        </a:p>
      </dgm:t>
    </dgm:pt>
    <dgm:pt modelId="{35EEE6F8-EDEA-4EAE-9B6E-24D27A5F64A9}" type="pres">
      <dgm:prSet presAssocID="{4EC9708D-9B07-4A03-914A-5E2ACCEA1B4F}" presName="thickLine" presStyleLbl="alignNode1" presStyleIdx="3" presStyleCnt="9"/>
      <dgm:spPr/>
      <dgm:t>
        <a:bodyPr/>
        <a:lstStyle/>
        <a:p>
          <a:endParaRPr lang="ru-RU"/>
        </a:p>
      </dgm:t>
    </dgm:pt>
    <dgm:pt modelId="{3179D017-292B-47B0-90B9-A46E886B2F44}" type="pres">
      <dgm:prSet presAssocID="{4EC9708D-9B07-4A03-914A-5E2ACCEA1B4F}" presName="horz1" presStyleCnt="0"/>
      <dgm:spPr/>
      <dgm:t>
        <a:bodyPr/>
        <a:lstStyle/>
        <a:p>
          <a:endParaRPr lang="ru-RU"/>
        </a:p>
      </dgm:t>
    </dgm:pt>
    <dgm:pt modelId="{59D53FB2-1E17-415D-A780-D36D92B48A19}" type="pres">
      <dgm:prSet presAssocID="{4EC9708D-9B07-4A03-914A-5E2ACCEA1B4F}" presName="tx1" presStyleLbl="revTx" presStyleIdx="3" presStyleCnt="9" custScaleY="57589"/>
      <dgm:spPr/>
      <dgm:t>
        <a:bodyPr/>
        <a:lstStyle/>
        <a:p>
          <a:endParaRPr lang="ru-RU"/>
        </a:p>
      </dgm:t>
    </dgm:pt>
    <dgm:pt modelId="{50CA49AB-AD06-4E09-9861-8F3B7E5B051F}" type="pres">
      <dgm:prSet presAssocID="{4EC9708D-9B07-4A03-914A-5E2ACCEA1B4F}" presName="vert1" presStyleCnt="0"/>
      <dgm:spPr/>
      <dgm:t>
        <a:bodyPr/>
        <a:lstStyle/>
        <a:p>
          <a:endParaRPr lang="ru-RU"/>
        </a:p>
      </dgm:t>
    </dgm:pt>
    <dgm:pt modelId="{13A17A20-F5EF-41F6-B83F-79650F6CF414}" type="pres">
      <dgm:prSet presAssocID="{8873FEA1-2381-4BC0-83F4-936FA3174E2F}" presName="thickLine" presStyleLbl="alignNode1" presStyleIdx="4" presStyleCnt="9"/>
      <dgm:spPr/>
      <dgm:t>
        <a:bodyPr/>
        <a:lstStyle/>
        <a:p>
          <a:endParaRPr lang="ru-RU"/>
        </a:p>
      </dgm:t>
    </dgm:pt>
    <dgm:pt modelId="{DA20B48A-DAD9-4F8F-AD70-BB53FB8CA57B}" type="pres">
      <dgm:prSet presAssocID="{8873FEA1-2381-4BC0-83F4-936FA3174E2F}" presName="horz1" presStyleCnt="0"/>
      <dgm:spPr/>
      <dgm:t>
        <a:bodyPr/>
        <a:lstStyle/>
        <a:p>
          <a:endParaRPr lang="ru-RU"/>
        </a:p>
      </dgm:t>
    </dgm:pt>
    <dgm:pt modelId="{F4ADAD9D-379F-4F0E-87FB-4DB8D8DACAEE}" type="pres">
      <dgm:prSet presAssocID="{8873FEA1-2381-4BC0-83F4-936FA3174E2F}" presName="tx1" presStyleLbl="revTx" presStyleIdx="4" presStyleCnt="9" custScaleY="63529"/>
      <dgm:spPr/>
      <dgm:t>
        <a:bodyPr/>
        <a:lstStyle/>
        <a:p>
          <a:endParaRPr lang="ru-RU"/>
        </a:p>
      </dgm:t>
    </dgm:pt>
    <dgm:pt modelId="{2064114F-7580-49A4-A9FA-C3B06E7999E1}" type="pres">
      <dgm:prSet presAssocID="{8873FEA1-2381-4BC0-83F4-936FA3174E2F}" presName="vert1" presStyleCnt="0"/>
      <dgm:spPr/>
      <dgm:t>
        <a:bodyPr/>
        <a:lstStyle/>
        <a:p>
          <a:endParaRPr lang="ru-RU"/>
        </a:p>
      </dgm:t>
    </dgm:pt>
    <dgm:pt modelId="{BA2FC3B2-04B4-4371-81D8-6BB06733F7C1}" type="pres">
      <dgm:prSet presAssocID="{B64C687D-6B43-4445-A944-622DC80E6BE5}" presName="thickLine" presStyleLbl="alignNode1" presStyleIdx="5" presStyleCnt="9"/>
      <dgm:spPr/>
      <dgm:t>
        <a:bodyPr/>
        <a:lstStyle/>
        <a:p>
          <a:endParaRPr lang="ru-RU"/>
        </a:p>
      </dgm:t>
    </dgm:pt>
    <dgm:pt modelId="{9DDE49FB-492C-4245-96C5-FC1EF74F9242}" type="pres">
      <dgm:prSet presAssocID="{B64C687D-6B43-4445-A944-622DC80E6BE5}" presName="horz1" presStyleCnt="0"/>
      <dgm:spPr/>
      <dgm:t>
        <a:bodyPr/>
        <a:lstStyle/>
        <a:p>
          <a:endParaRPr lang="ru-RU"/>
        </a:p>
      </dgm:t>
    </dgm:pt>
    <dgm:pt modelId="{138B19D9-8BB8-4359-A5E9-AAC9C110B4F6}" type="pres">
      <dgm:prSet presAssocID="{B64C687D-6B43-4445-A944-622DC80E6BE5}" presName="tx1" presStyleLbl="revTx" presStyleIdx="5" presStyleCnt="9" custScaleY="93888"/>
      <dgm:spPr/>
      <dgm:t>
        <a:bodyPr/>
        <a:lstStyle/>
        <a:p>
          <a:endParaRPr lang="ru-RU"/>
        </a:p>
      </dgm:t>
    </dgm:pt>
    <dgm:pt modelId="{1EABC68B-5EE3-4B19-9596-914BF99E3F1B}" type="pres">
      <dgm:prSet presAssocID="{B64C687D-6B43-4445-A944-622DC80E6BE5}" presName="vert1" presStyleCnt="0"/>
      <dgm:spPr/>
      <dgm:t>
        <a:bodyPr/>
        <a:lstStyle/>
        <a:p>
          <a:endParaRPr lang="ru-RU"/>
        </a:p>
      </dgm:t>
    </dgm:pt>
    <dgm:pt modelId="{61557E5D-9B4E-41DF-8328-AAF11CA3AED5}" type="pres">
      <dgm:prSet presAssocID="{FD0AE92E-2805-4A30-859B-11B25ABBE088}" presName="thickLine" presStyleLbl="alignNode1" presStyleIdx="6" presStyleCnt="9"/>
      <dgm:spPr/>
      <dgm:t>
        <a:bodyPr/>
        <a:lstStyle/>
        <a:p>
          <a:endParaRPr lang="ru-RU"/>
        </a:p>
      </dgm:t>
    </dgm:pt>
    <dgm:pt modelId="{29E904CE-19FF-46A5-94FB-CAAB56B16689}" type="pres">
      <dgm:prSet presAssocID="{FD0AE92E-2805-4A30-859B-11B25ABBE088}" presName="horz1" presStyleCnt="0"/>
      <dgm:spPr/>
      <dgm:t>
        <a:bodyPr/>
        <a:lstStyle/>
        <a:p>
          <a:endParaRPr lang="ru-RU"/>
        </a:p>
      </dgm:t>
    </dgm:pt>
    <dgm:pt modelId="{0E4CCFB5-19F2-42FA-AFB6-F52681775CEA}" type="pres">
      <dgm:prSet presAssocID="{FD0AE92E-2805-4A30-859B-11B25ABBE088}" presName="tx1" presStyleLbl="revTx" presStyleIdx="6" presStyleCnt="9" custScaleY="45437"/>
      <dgm:spPr/>
      <dgm:t>
        <a:bodyPr/>
        <a:lstStyle/>
        <a:p>
          <a:endParaRPr lang="ru-RU"/>
        </a:p>
      </dgm:t>
    </dgm:pt>
    <dgm:pt modelId="{FA67EA78-82A1-42AE-B5B8-4275DD62BA77}" type="pres">
      <dgm:prSet presAssocID="{FD0AE92E-2805-4A30-859B-11B25ABBE088}" presName="vert1" presStyleCnt="0"/>
      <dgm:spPr/>
      <dgm:t>
        <a:bodyPr/>
        <a:lstStyle/>
        <a:p>
          <a:endParaRPr lang="ru-RU"/>
        </a:p>
      </dgm:t>
    </dgm:pt>
    <dgm:pt modelId="{40F231C8-CC26-434E-ACAC-63DE090007A2}" type="pres">
      <dgm:prSet presAssocID="{1552FAFC-B295-47CA-AE7E-213F101213EE}" presName="thickLine" presStyleLbl="alignNode1" presStyleIdx="7" presStyleCnt="9"/>
      <dgm:spPr/>
      <dgm:t>
        <a:bodyPr/>
        <a:lstStyle/>
        <a:p>
          <a:endParaRPr lang="ru-RU"/>
        </a:p>
      </dgm:t>
    </dgm:pt>
    <dgm:pt modelId="{6F5B6923-68D7-4CE4-8EC0-79F9AC77CD38}" type="pres">
      <dgm:prSet presAssocID="{1552FAFC-B295-47CA-AE7E-213F101213EE}" presName="horz1" presStyleCnt="0"/>
      <dgm:spPr/>
      <dgm:t>
        <a:bodyPr/>
        <a:lstStyle/>
        <a:p>
          <a:endParaRPr lang="ru-RU"/>
        </a:p>
      </dgm:t>
    </dgm:pt>
    <dgm:pt modelId="{0F5C045E-FEDD-44E8-97DC-2120681753E5}" type="pres">
      <dgm:prSet presAssocID="{1552FAFC-B295-47CA-AE7E-213F101213EE}" presName="tx1" presStyleLbl="revTx" presStyleIdx="7" presStyleCnt="9" custScaleY="44645"/>
      <dgm:spPr/>
      <dgm:t>
        <a:bodyPr/>
        <a:lstStyle/>
        <a:p>
          <a:endParaRPr lang="ru-RU"/>
        </a:p>
      </dgm:t>
    </dgm:pt>
    <dgm:pt modelId="{B73814DC-F0B1-4A7A-BB76-12DA509FA6E3}" type="pres">
      <dgm:prSet presAssocID="{1552FAFC-B295-47CA-AE7E-213F101213EE}" presName="vert1" presStyleCnt="0"/>
      <dgm:spPr/>
      <dgm:t>
        <a:bodyPr/>
        <a:lstStyle/>
        <a:p>
          <a:endParaRPr lang="ru-RU"/>
        </a:p>
      </dgm:t>
    </dgm:pt>
    <dgm:pt modelId="{2F8F4F56-91C7-4A27-8ABA-C5102F6C5998}" type="pres">
      <dgm:prSet presAssocID="{AAEFC070-6484-4DAF-B147-D05CD937F780}" presName="thickLine" presStyleLbl="alignNode1" presStyleIdx="8" presStyleCnt="9"/>
      <dgm:spPr/>
    </dgm:pt>
    <dgm:pt modelId="{B3D955A7-92C7-4D9F-BCD3-A747B9CCFFE6}" type="pres">
      <dgm:prSet presAssocID="{AAEFC070-6484-4DAF-B147-D05CD937F780}" presName="horz1" presStyleCnt="0"/>
      <dgm:spPr/>
    </dgm:pt>
    <dgm:pt modelId="{C70395FF-654C-4BDB-AD9F-9C09FCA0337E}" type="pres">
      <dgm:prSet presAssocID="{AAEFC070-6484-4DAF-B147-D05CD937F780}" presName="tx1" presStyleLbl="revTx" presStyleIdx="8" presStyleCnt="9" custScaleY="45437"/>
      <dgm:spPr/>
      <dgm:t>
        <a:bodyPr/>
        <a:lstStyle/>
        <a:p>
          <a:endParaRPr lang="ru-RU"/>
        </a:p>
      </dgm:t>
    </dgm:pt>
    <dgm:pt modelId="{ABE2B170-485F-4074-861C-6366138409A8}" type="pres">
      <dgm:prSet presAssocID="{AAEFC070-6484-4DAF-B147-D05CD937F780}" presName="vert1" presStyleCnt="0"/>
      <dgm:spPr/>
    </dgm:pt>
  </dgm:ptLst>
  <dgm:cxnLst>
    <dgm:cxn modelId="{853B64EB-F406-452D-A8EA-1D284A81134D}" type="presOf" srcId="{4EC9708D-9B07-4A03-914A-5E2ACCEA1B4F}" destId="{59D53FB2-1E17-415D-A780-D36D92B48A19}" srcOrd="0" destOrd="0" presId="urn:microsoft.com/office/officeart/2008/layout/LinedList"/>
    <dgm:cxn modelId="{4DE78113-A0B3-4CA0-B8E1-A213F9A7CD12}" srcId="{2C409B8B-699B-4556-9106-53DCDFC87DFA}" destId="{13589902-6B39-4E66-9820-514F2CA2C950}" srcOrd="1" destOrd="0" parTransId="{60603930-E149-4515-A627-A415C8C86675}" sibTransId="{1CB1B31E-A234-46F5-8194-5EAEC089562F}"/>
    <dgm:cxn modelId="{02FE04A6-BFB9-4C21-B0C1-251565CBF91A}" srcId="{2C409B8B-699B-4556-9106-53DCDFC87DFA}" destId="{CD45EE68-09E8-47A5-B324-1C1E495B10A8}" srcOrd="2" destOrd="0" parTransId="{2F496CCA-BB09-48C3-97F6-6C699550A4AB}" sibTransId="{F72BAD27-BFB1-49C8-8DE8-BB2FA72A1A02}"/>
    <dgm:cxn modelId="{28E2F5B5-BE5B-44F9-9A5E-747F52F98CC8}" srcId="{2C409B8B-699B-4556-9106-53DCDFC87DFA}" destId="{B64C687D-6B43-4445-A944-622DC80E6BE5}" srcOrd="5" destOrd="0" parTransId="{B4D954BD-2AC5-48C8-8476-C82D92C0C8E3}" sibTransId="{98EC496A-D997-4261-9968-F1E6A1F99AC6}"/>
    <dgm:cxn modelId="{ECD1379F-870B-4936-9E3E-73C94F2EE14C}" type="presOf" srcId="{CD45EE68-09E8-47A5-B324-1C1E495B10A8}" destId="{BD4B529B-E494-4116-B231-130F522AFD2E}" srcOrd="0" destOrd="0" presId="urn:microsoft.com/office/officeart/2008/layout/LinedList"/>
    <dgm:cxn modelId="{FF6A66BC-1A95-4840-949A-33828198BE84}" type="presOf" srcId="{8873FEA1-2381-4BC0-83F4-936FA3174E2F}" destId="{F4ADAD9D-379F-4F0E-87FB-4DB8D8DACAEE}" srcOrd="0" destOrd="0" presId="urn:microsoft.com/office/officeart/2008/layout/LinedList"/>
    <dgm:cxn modelId="{C220EF2F-9724-43C3-B8DA-43BC2A43289B}" type="presOf" srcId="{FD0AE92E-2805-4A30-859B-11B25ABBE088}" destId="{0E4CCFB5-19F2-42FA-AFB6-F52681775CEA}" srcOrd="0" destOrd="0" presId="urn:microsoft.com/office/officeart/2008/layout/LinedList"/>
    <dgm:cxn modelId="{253D2C84-E211-40A9-9B14-9B22C9B8433F}" srcId="{2C409B8B-699B-4556-9106-53DCDFC87DFA}" destId="{4EC9708D-9B07-4A03-914A-5E2ACCEA1B4F}" srcOrd="3" destOrd="0" parTransId="{7B1FD806-1479-499A-8F72-472135EFF613}" sibTransId="{53DA4F85-11ED-456E-8D52-E6F96B31521E}"/>
    <dgm:cxn modelId="{EADB9D82-136D-4F41-A811-759236DAB337}" type="presOf" srcId="{13589902-6B39-4E66-9820-514F2CA2C950}" destId="{9F69AB6B-F448-45B2-A031-8AF105311F2A}" srcOrd="0" destOrd="0" presId="urn:microsoft.com/office/officeart/2008/layout/LinedList"/>
    <dgm:cxn modelId="{D87E66C8-BDFF-4EC2-B8CA-862A1D73EBF4}" srcId="{2C409B8B-699B-4556-9106-53DCDFC87DFA}" destId="{1552FAFC-B295-47CA-AE7E-213F101213EE}" srcOrd="7" destOrd="0" parTransId="{311EEA2B-3318-4D1E-BC5E-901A7176C0B0}" sibTransId="{25F3AC1F-9681-43A1-8446-265E1FFC9CA6}"/>
    <dgm:cxn modelId="{5CF4A3E5-674B-4686-A957-6FC95596D995}" type="presOf" srcId="{2C409B8B-699B-4556-9106-53DCDFC87DFA}" destId="{40FA819D-C54C-4C04-9C3F-0FC85D429B32}" srcOrd="0" destOrd="0" presId="urn:microsoft.com/office/officeart/2008/layout/LinedList"/>
    <dgm:cxn modelId="{7D2680E4-B08A-48B0-B4C7-77C32290D061}" srcId="{2C409B8B-699B-4556-9106-53DCDFC87DFA}" destId="{48528ED4-BF9D-4D18-9DB1-46A95B199FB4}" srcOrd="0" destOrd="0" parTransId="{7C6EC3B7-2383-458F-BB43-B1F57512F762}" sibTransId="{A679A1D9-C6DE-43C1-8380-A39518234497}"/>
    <dgm:cxn modelId="{3D34098F-FE61-4085-8F50-99DD5474D09B}" type="presOf" srcId="{48528ED4-BF9D-4D18-9DB1-46A95B199FB4}" destId="{C769E68E-BF5F-4171-B7E8-59E73D648344}" srcOrd="0" destOrd="0" presId="urn:microsoft.com/office/officeart/2008/layout/LinedList"/>
    <dgm:cxn modelId="{D83E86ED-E859-4748-8683-69A1CFB9AA01}" type="presOf" srcId="{B64C687D-6B43-4445-A944-622DC80E6BE5}" destId="{138B19D9-8BB8-4359-A5E9-AAC9C110B4F6}" srcOrd="0" destOrd="0" presId="urn:microsoft.com/office/officeart/2008/layout/LinedList"/>
    <dgm:cxn modelId="{CB5911C0-B932-4E2F-B389-718CA2F2486C}" type="presOf" srcId="{AAEFC070-6484-4DAF-B147-D05CD937F780}" destId="{C70395FF-654C-4BDB-AD9F-9C09FCA0337E}" srcOrd="0" destOrd="0" presId="urn:microsoft.com/office/officeart/2008/layout/LinedList"/>
    <dgm:cxn modelId="{81E9C314-97CD-4A23-88F8-02784B15E101}" srcId="{2C409B8B-699B-4556-9106-53DCDFC87DFA}" destId="{AAEFC070-6484-4DAF-B147-D05CD937F780}" srcOrd="8" destOrd="0" parTransId="{213860F3-76EC-4311-9359-0DFC61640D3E}" sibTransId="{78AA5725-36B5-4868-A18E-A202E199FFFF}"/>
    <dgm:cxn modelId="{31910494-5F97-4508-B5DD-3D46A1798278}" type="presOf" srcId="{1552FAFC-B295-47CA-AE7E-213F101213EE}" destId="{0F5C045E-FEDD-44E8-97DC-2120681753E5}" srcOrd="0" destOrd="0" presId="urn:microsoft.com/office/officeart/2008/layout/LinedList"/>
    <dgm:cxn modelId="{28569BBE-FEBD-4CCB-A285-DED43F9E72A8}" srcId="{2C409B8B-699B-4556-9106-53DCDFC87DFA}" destId="{FD0AE92E-2805-4A30-859B-11B25ABBE088}" srcOrd="6" destOrd="0" parTransId="{7B909CB7-F747-43F7-B016-4755FC94E540}" sibTransId="{0D39B449-B240-40A8-9351-99071E2930CB}"/>
    <dgm:cxn modelId="{35E7F5F4-A66B-488B-B4E1-D642482CE66E}" srcId="{2C409B8B-699B-4556-9106-53DCDFC87DFA}" destId="{8873FEA1-2381-4BC0-83F4-936FA3174E2F}" srcOrd="4" destOrd="0" parTransId="{985E65E7-C50E-46EF-B1AB-9462D3DDA68E}" sibTransId="{3F3619C9-F3B9-4130-80B2-852B55A2EBDA}"/>
    <dgm:cxn modelId="{C2FF2642-4F2E-4CFA-B51C-5B3385B85684}" type="presParOf" srcId="{40FA819D-C54C-4C04-9C3F-0FC85D429B32}" destId="{8227C070-E14D-4C35-A1F7-C184538741BE}" srcOrd="0" destOrd="0" presId="urn:microsoft.com/office/officeart/2008/layout/LinedList"/>
    <dgm:cxn modelId="{FBF6C4A8-BD9C-4200-90D3-4D7414F139E3}" type="presParOf" srcId="{40FA819D-C54C-4C04-9C3F-0FC85D429B32}" destId="{90120A64-AD8C-4F18-8A2D-25D91F30601E}" srcOrd="1" destOrd="0" presId="urn:microsoft.com/office/officeart/2008/layout/LinedList"/>
    <dgm:cxn modelId="{D51419AF-DA1B-4803-A85A-945A4384875B}" type="presParOf" srcId="{90120A64-AD8C-4F18-8A2D-25D91F30601E}" destId="{C769E68E-BF5F-4171-B7E8-59E73D648344}" srcOrd="0" destOrd="0" presId="urn:microsoft.com/office/officeart/2008/layout/LinedList"/>
    <dgm:cxn modelId="{6514ABFE-98EB-4683-BBD6-C35E85718EC0}" type="presParOf" srcId="{90120A64-AD8C-4F18-8A2D-25D91F30601E}" destId="{03CA2473-096E-41EA-8565-B1F4C2B6243E}" srcOrd="1" destOrd="0" presId="urn:microsoft.com/office/officeart/2008/layout/LinedList"/>
    <dgm:cxn modelId="{89C249E3-2C15-40C9-BC10-E2081762330B}" type="presParOf" srcId="{40FA819D-C54C-4C04-9C3F-0FC85D429B32}" destId="{1C410B20-7D02-4CE1-99EB-A9727E1F4F57}" srcOrd="2" destOrd="0" presId="urn:microsoft.com/office/officeart/2008/layout/LinedList"/>
    <dgm:cxn modelId="{EEE06A89-6067-474B-91FB-484C6A882020}" type="presParOf" srcId="{40FA819D-C54C-4C04-9C3F-0FC85D429B32}" destId="{55B9B3B1-E158-490F-A609-7CD6A4021092}" srcOrd="3" destOrd="0" presId="urn:microsoft.com/office/officeart/2008/layout/LinedList"/>
    <dgm:cxn modelId="{4CC31F44-47CE-4997-9052-DF06D9121EF4}" type="presParOf" srcId="{55B9B3B1-E158-490F-A609-7CD6A4021092}" destId="{9F69AB6B-F448-45B2-A031-8AF105311F2A}" srcOrd="0" destOrd="0" presId="urn:microsoft.com/office/officeart/2008/layout/LinedList"/>
    <dgm:cxn modelId="{EB533BB2-9D93-4573-9960-11230CF4FB42}" type="presParOf" srcId="{55B9B3B1-E158-490F-A609-7CD6A4021092}" destId="{642EE944-EA85-48A1-901F-8DE0CAD084DA}" srcOrd="1" destOrd="0" presId="urn:microsoft.com/office/officeart/2008/layout/LinedList"/>
    <dgm:cxn modelId="{8E42DE4A-6005-4AB1-8013-DFB034F51D2E}" type="presParOf" srcId="{40FA819D-C54C-4C04-9C3F-0FC85D429B32}" destId="{342219BD-197E-44F3-8F5A-8446E39DA0F9}" srcOrd="4" destOrd="0" presId="urn:microsoft.com/office/officeart/2008/layout/LinedList"/>
    <dgm:cxn modelId="{2D5F0DB3-1254-413C-B7B2-CAF5680CE3D3}" type="presParOf" srcId="{40FA819D-C54C-4C04-9C3F-0FC85D429B32}" destId="{F43E5860-8D33-4281-AED3-F2D5F4A3A00C}" srcOrd="5" destOrd="0" presId="urn:microsoft.com/office/officeart/2008/layout/LinedList"/>
    <dgm:cxn modelId="{DA76C20B-02CB-47B7-B3A3-77BF7788C7B3}" type="presParOf" srcId="{F43E5860-8D33-4281-AED3-F2D5F4A3A00C}" destId="{BD4B529B-E494-4116-B231-130F522AFD2E}" srcOrd="0" destOrd="0" presId="urn:microsoft.com/office/officeart/2008/layout/LinedList"/>
    <dgm:cxn modelId="{F3373226-EFFC-4A33-95CA-222F8FB482EB}" type="presParOf" srcId="{F43E5860-8D33-4281-AED3-F2D5F4A3A00C}" destId="{947E3F48-686A-45F7-8822-AAAE44C9324F}" srcOrd="1" destOrd="0" presId="urn:microsoft.com/office/officeart/2008/layout/LinedList"/>
    <dgm:cxn modelId="{B7E13D57-1862-4C44-866A-6910F634AEB1}" type="presParOf" srcId="{40FA819D-C54C-4C04-9C3F-0FC85D429B32}" destId="{35EEE6F8-EDEA-4EAE-9B6E-24D27A5F64A9}" srcOrd="6" destOrd="0" presId="urn:microsoft.com/office/officeart/2008/layout/LinedList"/>
    <dgm:cxn modelId="{6A4B7AD3-0D51-404C-AE44-6CA54FF242DF}" type="presParOf" srcId="{40FA819D-C54C-4C04-9C3F-0FC85D429B32}" destId="{3179D017-292B-47B0-90B9-A46E886B2F44}" srcOrd="7" destOrd="0" presId="urn:microsoft.com/office/officeart/2008/layout/LinedList"/>
    <dgm:cxn modelId="{5027E764-F5C1-4342-A5C0-CCC2FD9FEFE3}" type="presParOf" srcId="{3179D017-292B-47B0-90B9-A46E886B2F44}" destId="{59D53FB2-1E17-415D-A780-D36D92B48A19}" srcOrd="0" destOrd="0" presId="urn:microsoft.com/office/officeart/2008/layout/LinedList"/>
    <dgm:cxn modelId="{FBC56F35-B4DC-4E62-8CE4-1B690E8088DE}" type="presParOf" srcId="{3179D017-292B-47B0-90B9-A46E886B2F44}" destId="{50CA49AB-AD06-4E09-9861-8F3B7E5B051F}" srcOrd="1" destOrd="0" presId="urn:microsoft.com/office/officeart/2008/layout/LinedList"/>
    <dgm:cxn modelId="{EABBA8DB-BC4A-4DB5-9293-D51AB9F6C326}" type="presParOf" srcId="{40FA819D-C54C-4C04-9C3F-0FC85D429B32}" destId="{13A17A20-F5EF-41F6-B83F-79650F6CF414}" srcOrd="8" destOrd="0" presId="urn:microsoft.com/office/officeart/2008/layout/LinedList"/>
    <dgm:cxn modelId="{B10D6D4D-FB7E-454F-A444-E3A1DB432032}" type="presParOf" srcId="{40FA819D-C54C-4C04-9C3F-0FC85D429B32}" destId="{DA20B48A-DAD9-4F8F-AD70-BB53FB8CA57B}" srcOrd="9" destOrd="0" presId="urn:microsoft.com/office/officeart/2008/layout/LinedList"/>
    <dgm:cxn modelId="{2E2D2236-D615-4C66-BA59-C8B93E8D3030}" type="presParOf" srcId="{DA20B48A-DAD9-4F8F-AD70-BB53FB8CA57B}" destId="{F4ADAD9D-379F-4F0E-87FB-4DB8D8DACAEE}" srcOrd="0" destOrd="0" presId="urn:microsoft.com/office/officeart/2008/layout/LinedList"/>
    <dgm:cxn modelId="{7757A66D-DD50-459A-A47E-5C62334C4E2F}" type="presParOf" srcId="{DA20B48A-DAD9-4F8F-AD70-BB53FB8CA57B}" destId="{2064114F-7580-49A4-A9FA-C3B06E7999E1}" srcOrd="1" destOrd="0" presId="urn:microsoft.com/office/officeart/2008/layout/LinedList"/>
    <dgm:cxn modelId="{44FFBB71-9518-46C3-9BC0-FB5C88E676F2}" type="presParOf" srcId="{40FA819D-C54C-4C04-9C3F-0FC85D429B32}" destId="{BA2FC3B2-04B4-4371-81D8-6BB06733F7C1}" srcOrd="10" destOrd="0" presId="urn:microsoft.com/office/officeart/2008/layout/LinedList"/>
    <dgm:cxn modelId="{26A3B19D-8EAF-48E7-BAF4-5F8F0FCF5A51}" type="presParOf" srcId="{40FA819D-C54C-4C04-9C3F-0FC85D429B32}" destId="{9DDE49FB-492C-4245-96C5-FC1EF74F9242}" srcOrd="11" destOrd="0" presId="urn:microsoft.com/office/officeart/2008/layout/LinedList"/>
    <dgm:cxn modelId="{CADB20C1-E551-4B83-B4E4-47CC62C274EA}" type="presParOf" srcId="{9DDE49FB-492C-4245-96C5-FC1EF74F9242}" destId="{138B19D9-8BB8-4359-A5E9-AAC9C110B4F6}" srcOrd="0" destOrd="0" presId="urn:microsoft.com/office/officeart/2008/layout/LinedList"/>
    <dgm:cxn modelId="{CAC90F05-56D4-4FAF-A5B3-CB162244FBAA}" type="presParOf" srcId="{9DDE49FB-492C-4245-96C5-FC1EF74F9242}" destId="{1EABC68B-5EE3-4B19-9596-914BF99E3F1B}" srcOrd="1" destOrd="0" presId="urn:microsoft.com/office/officeart/2008/layout/LinedList"/>
    <dgm:cxn modelId="{5004597D-2C47-43C8-BC9D-68847B28C8AC}" type="presParOf" srcId="{40FA819D-C54C-4C04-9C3F-0FC85D429B32}" destId="{61557E5D-9B4E-41DF-8328-AAF11CA3AED5}" srcOrd="12" destOrd="0" presId="urn:microsoft.com/office/officeart/2008/layout/LinedList"/>
    <dgm:cxn modelId="{A40F65CB-226C-4565-B962-AD0C95590206}" type="presParOf" srcId="{40FA819D-C54C-4C04-9C3F-0FC85D429B32}" destId="{29E904CE-19FF-46A5-94FB-CAAB56B16689}" srcOrd="13" destOrd="0" presId="urn:microsoft.com/office/officeart/2008/layout/LinedList"/>
    <dgm:cxn modelId="{A7A0E659-199A-4DE7-B586-82C8C785D784}" type="presParOf" srcId="{29E904CE-19FF-46A5-94FB-CAAB56B16689}" destId="{0E4CCFB5-19F2-42FA-AFB6-F52681775CEA}" srcOrd="0" destOrd="0" presId="urn:microsoft.com/office/officeart/2008/layout/LinedList"/>
    <dgm:cxn modelId="{94ABD97A-A5CB-4161-81A0-9CC4B93E07C9}" type="presParOf" srcId="{29E904CE-19FF-46A5-94FB-CAAB56B16689}" destId="{FA67EA78-82A1-42AE-B5B8-4275DD62BA77}" srcOrd="1" destOrd="0" presId="urn:microsoft.com/office/officeart/2008/layout/LinedList"/>
    <dgm:cxn modelId="{40C4C294-4704-4D92-BD44-68E4EBB76542}" type="presParOf" srcId="{40FA819D-C54C-4C04-9C3F-0FC85D429B32}" destId="{40F231C8-CC26-434E-ACAC-63DE090007A2}" srcOrd="14" destOrd="0" presId="urn:microsoft.com/office/officeart/2008/layout/LinedList"/>
    <dgm:cxn modelId="{7872D637-08FC-4AEE-B316-B8DD67E85F8B}" type="presParOf" srcId="{40FA819D-C54C-4C04-9C3F-0FC85D429B32}" destId="{6F5B6923-68D7-4CE4-8EC0-79F9AC77CD38}" srcOrd="15" destOrd="0" presId="urn:microsoft.com/office/officeart/2008/layout/LinedList"/>
    <dgm:cxn modelId="{FC259761-07BB-4812-9500-02BD1B1BF691}" type="presParOf" srcId="{6F5B6923-68D7-4CE4-8EC0-79F9AC77CD38}" destId="{0F5C045E-FEDD-44E8-97DC-2120681753E5}" srcOrd="0" destOrd="0" presId="urn:microsoft.com/office/officeart/2008/layout/LinedList"/>
    <dgm:cxn modelId="{5879C902-07B7-4635-8F58-7A35F3207142}" type="presParOf" srcId="{6F5B6923-68D7-4CE4-8EC0-79F9AC77CD38}" destId="{B73814DC-F0B1-4A7A-BB76-12DA509FA6E3}" srcOrd="1" destOrd="0" presId="urn:microsoft.com/office/officeart/2008/layout/LinedList"/>
    <dgm:cxn modelId="{9CB3F618-38D7-4855-9EDA-9BBABF19112F}" type="presParOf" srcId="{40FA819D-C54C-4C04-9C3F-0FC85D429B32}" destId="{2F8F4F56-91C7-4A27-8ABA-C5102F6C5998}" srcOrd="16" destOrd="0" presId="urn:microsoft.com/office/officeart/2008/layout/LinedList"/>
    <dgm:cxn modelId="{953CD5CE-E607-4AE1-BE0A-627B893D7B09}" type="presParOf" srcId="{40FA819D-C54C-4C04-9C3F-0FC85D429B32}" destId="{B3D955A7-92C7-4D9F-BCD3-A747B9CCFFE6}" srcOrd="17" destOrd="0" presId="urn:microsoft.com/office/officeart/2008/layout/LinedList"/>
    <dgm:cxn modelId="{204C53F4-4B0A-4284-928E-382CE07FF8E8}" type="presParOf" srcId="{B3D955A7-92C7-4D9F-BCD3-A747B9CCFFE6}" destId="{C70395FF-654C-4BDB-AD9F-9C09FCA0337E}" srcOrd="0" destOrd="0" presId="urn:microsoft.com/office/officeart/2008/layout/LinedList"/>
    <dgm:cxn modelId="{409DAC7D-9792-4FA1-A0A0-D61214D61123}" type="presParOf" srcId="{B3D955A7-92C7-4D9F-BCD3-A747B9CCFFE6}" destId="{ABE2B170-485F-4074-861C-6366138409A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10D90B2-A9A0-485B-AAF9-57AE90B4D276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FD8B84D-71C1-4AE4-BC1D-4EBB58F9C5D8}">
      <dgm:prSet/>
      <dgm:spPr/>
      <dgm:t>
        <a:bodyPr/>
        <a:lstStyle/>
        <a:p>
          <a:pPr algn="just" rtl="0"/>
          <a:r>
            <a:rPr lang="ru-RU" dirty="0" smtClean="0"/>
            <a:t>Наряду с исполнительными органами в корпорации может быть образован в случаях, предусмотренных ГК РФ, другим законом или уставом корпорации, коллегиальный орган управления (наблюдательный или иной совет), контролирующий деятельность исполнительных органов корпорации и выполняющий иные функции, возложенные на него законом или уставом корпорации.</a:t>
          </a:r>
          <a:endParaRPr lang="ru-RU" dirty="0"/>
        </a:p>
      </dgm:t>
    </dgm:pt>
    <dgm:pt modelId="{6F31E63F-73A9-4346-B15B-97C7956DC212}" type="parTrans" cxnId="{C78AB013-30CB-4071-B7B9-1369527790B0}">
      <dgm:prSet/>
      <dgm:spPr/>
      <dgm:t>
        <a:bodyPr/>
        <a:lstStyle/>
        <a:p>
          <a:endParaRPr lang="ru-RU"/>
        </a:p>
      </dgm:t>
    </dgm:pt>
    <dgm:pt modelId="{990681A2-781D-4C1C-8549-EAF29FA5D281}" type="sibTrans" cxnId="{C78AB013-30CB-4071-B7B9-1369527790B0}">
      <dgm:prSet/>
      <dgm:spPr/>
      <dgm:t>
        <a:bodyPr/>
        <a:lstStyle/>
        <a:p>
          <a:endParaRPr lang="ru-RU"/>
        </a:p>
      </dgm:t>
    </dgm:pt>
    <dgm:pt modelId="{B4B14A33-C7EE-46BC-AC7E-33AC0FCCF73E}">
      <dgm:prSet/>
      <dgm:spPr/>
      <dgm:t>
        <a:bodyPr/>
        <a:lstStyle/>
        <a:p>
          <a:pPr algn="just" rtl="0"/>
          <a:r>
            <a:rPr lang="ru-RU" dirty="0" smtClean="0"/>
            <a:t>Лица, осуществляющие полномочия единоличных исполнительных органов корпораций, и члены их коллегиальных исполнительных органов не могут составлять более одной четверти состава коллегиальных органов управления корпораций и не могут являться их председателями.</a:t>
          </a:r>
          <a:endParaRPr lang="ru-RU" dirty="0"/>
        </a:p>
      </dgm:t>
    </dgm:pt>
    <dgm:pt modelId="{FB54A4EA-9E0F-4888-88F2-D787A881CDE6}" type="parTrans" cxnId="{C761396D-205A-4D99-AEDA-6B014D2F3A38}">
      <dgm:prSet/>
      <dgm:spPr/>
      <dgm:t>
        <a:bodyPr/>
        <a:lstStyle/>
        <a:p>
          <a:endParaRPr lang="ru-RU"/>
        </a:p>
      </dgm:t>
    </dgm:pt>
    <dgm:pt modelId="{538658CB-6D64-4485-BD0F-54212AC47C4E}" type="sibTrans" cxnId="{C761396D-205A-4D99-AEDA-6B014D2F3A38}">
      <dgm:prSet/>
      <dgm:spPr/>
      <dgm:t>
        <a:bodyPr/>
        <a:lstStyle/>
        <a:p>
          <a:endParaRPr lang="ru-RU"/>
        </a:p>
      </dgm:t>
    </dgm:pt>
    <dgm:pt modelId="{93F86D0A-038C-42F7-AB31-65E1EDC5FE67}" type="pres">
      <dgm:prSet presAssocID="{410D90B2-A9A0-485B-AAF9-57AE90B4D27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B5A5AB-946E-4FE1-80C9-F6EE4637C557}" type="pres">
      <dgm:prSet presAssocID="{AFD8B84D-71C1-4AE4-BC1D-4EBB58F9C5D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08753E-8FAA-44CC-97F3-EE30F1256758}" type="pres">
      <dgm:prSet presAssocID="{990681A2-781D-4C1C-8549-EAF29FA5D281}" presName="spacer" presStyleCnt="0"/>
      <dgm:spPr/>
      <dgm:t>
        <a:bodyPr/>
        <a:lstStyle/>
        <a:p>
          <a:endParaRPr lang="ru-RU"/>
        </a:p>
      </dgm:t>
    </dgm:pt>
    <dgm:pt modelId="{8CEF9CE1-18B8-4E94-A61D-E6244011C421}" type="pres">
      <dgm:prSet presAssocID="{B4B14A33-C7EE-46BC-AC7E-33AC0FCCF73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8AB013-30CB-4071-B7B9-1369527790B0}" srcId="{410D90B2-A9A0-485B-AAF9-57AE90B4D276}" destId="{AFD8B84D-71C1-4AE4-BC1D-4EBB58F9C5D8}" srcOrd="0" destOrd="0" parTransId="{6F31E63F-73A9-4346-B15B-97C7956DC212}" sibTransId="{990681A2-781D-4C1C-8549-EAF29FA5D281}"/>
    <dgm:cxn modelId="{C761396D-205A-4D99-AEDA-6B014D2F3A38}" srcId="{410D90B2-A9A0-485B-AAF9-57AE90B4D276}" destId="{B4B14A33-C7EE-46BC-AC7E-33AC0FCCF73E}" srcOrd="1" destOrd="0" parTransId="{FB54A4EA-9E0F-4888-88F2-D787A881CDE6}" sibTransId="{538658CB-6D64-4485-BD0F-54212AC47C4E}"/>
    <dgm:cxn modelId="{CC2445F9-6B63-4311-A70B-E5D1F0994516}" type="presOf" srcId="{AFD8B84D-71C1-4AE4-BC1D-4EBB58F9C5D8}" destId="{FDB5A5AB-946E-4FE1-80C9-F6EE4637C557}" srcOrd="0" destOrd="0" presId="urn:microsoft.com/office/officeart/2005/8/layout/vList2"/>
    <dgm:cxn modelId="{A56AD82B-FA1C-4A62-8797-A3A0AF7BAFDE}" type="presOf" srcId="{410D90B2-A9A0-485B-AAF9-57AE90B4D276}" destId="{93F86D0A-038C-42F7-AB31-65E1EDC5FE67}" srcOrd="0" destOrd="0" presId="urn:microsoft.com/office/officeart/2005/8/layout/vList2"/>
    <dgm:cxn modelId="{75DB73BC-0D5B-402A-AE28-93A92A784AE2}" type="presOf" srcId="{B4B14A33-C7EE-46BC-AC7E-33AC0FCCF73E}" destId="{8CEF9CE1-18B8-4E94-A61D-E6244011C421}" srcOrd="0" destOrd="0" presId="urn:microsoft.com/office/officeart/2005/8/layout/vList2"/>
    <dgm:cxn modelId="{33A83066-5BEE-439E-8A00-F94C3B743F27}" type="presParOf" srcId="{93F86D0A-038C-42F7-AB31-65E1EDC5FE67}" destId="{FDB5A5AB-946E-4FE1-80C9-F6EE4637C557}" srcOrd="0" destOrd="0" presId="urn:microsoft.com/office/officeart/2005/8/layout/vList2"/>
    <dgm:cxn modelId="{45F4ABA8-CDF5-4126-963D-FD268F6B5F05}" type="presParOf" srcId="{93F86D0A-038C-42F7-AB31-65E1EDC5FE67}" destId="{C808753E-8FAA-44CC-97F3-EE30F1256758}" srcOrd="1" destOrd="0" presId="urn:microsoft.com/office/officeart/2005/8/layout/vList2"/>
    <dgm:cxn modelId="{8E604E4E-E7AB-44B9-AF65-279BF9AB4C7C}" type="presParOf" srcId="{93F86D0A-038C-42F7-AB31-65E1EDC5FE67}" destId="{8CEF9CE1-18B8-4E94-A61D-E6244011C42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42D4013-92DE-4094-9626-26304955BCE5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FEEE36B-82FF-4B19-BD85-8874A5132182}">
      <dgm:prSet/>
      <dgm:spPr/>
      <dgm:t>
        <a:bodyPr/>
        <a:lstStyle/>
        <a:p>
          <a:pPr algn="just" rtl="0"/>
          <a:r>
            <a:rPr lang="ru-RU" dirty="0" smtClean="0"/>
            <a:t>Члены коллегиального органа управления корпорации имеют право получать информацию о деятельности корпорации и знакомиться с ее бухгалтерской и иной документацией, требовать возмещения причиненных корпорации убытков (статья 53.1. ГК РФ), оспаривать совершенные корпорацией сделки по основаниям, предусмотренным ст.174 ГК РФ или законами о корпорациях отдельных организационно-правовых форм, и требовать применения последствий их недействительности, а также требовать применения последствий недействительности ничтожных сделок корпорации в порядке, установленном п.2 ст.65.2. ГК РФ.</a:t>
          </a:r>
          <a:endParaRPr lang="ru-RU" dirty="0"/>
        </a:p>
      </dgm:t>
    </dgm:pt>
    <dgm:pt modelId="{47F253B8-4EDE-48F5-A001-1B2BB0849AD0}" type="parTrans" cxnId="{28435950-EF65-4628-BF17-10DE1FBA43B4}">
      <dgm:prSet/>
      <dgm:spPr/>
      <dgm:t>
        <a:bodyPr/>
        <a:lstStyle/>
        <a:p>
          <a:endParaRPr lang="ru-RU"/>
        </a:p>
      </dgm:t>
    </dgm:pt>
    <dgm:pt modelId="{282CC2CA-C806-4000-B2A3-A8E965EA64F7}" type="sibTrans" cxnId="{28435950-EF65-4628-BF17-10DE1FBA43B4}">
      <dgm:prSet/>
      <dgm:spPr/>
      <dgm:t>
        <a:bodyPr/>
        <a:lstStyle/>
        <a:p>
          <a:endParaRPr lang="ru-RU"/>
        </a:p>
      </dgm:t>
    </dgm:pt>
    <dgm:pt modelId="{59D8F4F0-E39C-402A-9EBA-64689E14E3DA}" type="pres">
      <dgm:prSet presAssocID="{F42D4013-92DE-4094-9626-26304955BCE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64C2D6C-AA36-4998-8287-41B89A729119}" type="pres">
      <dgm:prSet presAssocID="{EFEEE36B-82FF-4B19-BD85-8874A513218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435950-EF65-4628-BF17-10DE1FBA43B4}" srcId="{F42D4013-92DE-4094-9626-26304955BCE5}" destId="{EFEEE36B-82FF-4B19-BD85-8874A5132182}" srcOrd="0" destOrd="0" parTransId="{47F253B8-4EDE-48F5-A001-1B2BB0849AD0}" sibTransId="{282CC2CA-C806-4000-B2A3-A8E965EA64F7}"/>
    <dgm:cxn modelId="{5CF0227E-A088-4AE7-93F9-C491C3BC220A}" type="presOf" srcId="{F42D4013-92DE-4094-9626-26304955BCE5}" destId="{59D8F4F0-E39C-402A-9EBA-64689E14E3DA}" srcOrd="0" destOrd="0" presId="urn:microsoft.com/office/officeart/2005/8/layout/vList2"/>
    <dgm:cxn modelId="{F0AACC22-B12F-45A3-927B-70758C640C26}" type="presOf" srcId="{EFEEE36B-82FF-4B19-BD85-8874A5132182}" destId="{964C2D6C-AA36-4998-8287-41B89A729119}" srcOrd="0" destOrd="0" presId="urn:microsoft.com/office/officeart/2005/8/layout/vList2"/>
    <dgm:cxn modelId="{238AEEAF-81EB-46D8-9763-B5D013B6927B}" type="presParOf" srcId="{59D8F4F0-E39C-402A-9EBA-64689E14E3DA}" destId="{964C2D6C-AA36-4998-8287-41B89A72911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07A8D45-B4BA-48C1-A581-06FDDB34BF4E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C49B68D-D138-4698-8A6A-395D2E90EC77}">
      <dgm:prSet custT="1"/>
      <dgm:spPr/>
      <dgm:t>
        <a:bodyPr/>
        <a:lstStyle/>
        <a:p>
          <a:pPr algn="just" rtl="0"/>
          <a:r>
            <a:rPr lang="ru-RU" sz="1700" dirty="0" smtClean="0"/>
            <a:t>Свидетельство о государственной регистрации организации Профсоюза (территориальное отделение Минюста России);</a:t>
          </a:r>
          <a:endParaRPr lang="ru-RU" sz="1700" dirty="0"/>
        </a:p>
      </dgm:t>
    </dgm:pt>
    <dgm:pt modelId="{9E72C2F4-AFE3-472B-95EB-426DFACE1F90}" type="parTrans" cxnId="{49B44941-3ED6-40D7-8E7C-3BC1CE3A4E35}">
      <dgm:prSet/>
      <dgm:spPr/>
      <dgm:t>
        <a:bodyPr/>
        <a:lstStyle/>
        <a:p>
          <a:endParaRPr lang="ru-RU"/>
        </a:p>
      </dgm:t>
    </dgm:pt>
    <dgm:pt modelId="{7CE7B3A6-01E3-484B-9676-97F1D46E1C32}" type="sibTrans" cxnId="{49B44941-3ED6-40D7-8E7C-3BC1CE3A4E35}">
      <dgm:prSet/>
      <dgm:spPr/>
      <dgm:t>
        <a:bodyPr/>
        <a:lstStyle/>
        <a:p>
          <a:endParaRPr lang="ru-RU"/>
        </a:p>
      </dgm:t>
    </dgm:pt>
    <dgm:pt modelId="{27071516-08B8-47BE-A634-6ACA289C8500}">
      <dgm:prSet custT="1"/>
      <dgm:spPr/>
      <dgm:t>
        <a:bodyPr/>
        <a:lstStyle/>
        <a:p>
          <a:pPr algn="just" rtl="0"/>
          <a:r>
            <a:rPr lang="ru-RU" sz="1700" dirty="0" smtClean="0"/>
            <a:t>Свидетельство о внесении записи в ЕГРЮЛ, не связанной с вносимыми изменениями в учредительные документы юридического лица, на основании решения о государственной регистрации (территориальное отделение Минюста России);</a:t>
          </a:r>
          <a:endParaRPr lang="ru-RU" sz="1700" dirty="0"/>
        </a:p>
      </dgm:t>
    </dgm:pt>
    <dgm:pt modelId="{EE94D942-533A-4369-BAD9-7706FCACEB3B}" type="parTrans" cxnId="{94B891E8-6E67-41C7-AF1B-B9443C898B47}">
      <dgm:prSet/>
      <dgm:spPr/>
      <dgm:t>
        <a:bodyPr/>
        <a:lstStyle/>
        <a:p>
          <a:endParaRPr lang="ru-RU"/>
        </a:p>
      </dgm:t>
    </dgm:pt>
    <dgm:pt modelId="{58CBFA29-E61E-47B4-8979-E73BB9DF1846}" type="sibTrans" cxnId="{94B891E8-6E67-41C7-AF1B-B9443C898B47}">
      <dgm:prSet/>
      <dgm:spPr/>
      <dgm:t>
        <a:bodyPr/>
        <a:lstStyle/>
        <a:p>
          <a:endParaRPr lang="ru-RU"/>
        </a:p>
      </dgm:t>
    </dgm:pt>
    <dgm:pt modelId="{05EDBDA1-5AB5-4401-9026-19D0375BA3BD}">
      <dgm:prSet custT="1"/>
      <dgm:spPr/>
      <dgm:t>
        <a:bodyPr/>
        <a:lstStyle/>
        <a:p>
          <a:pPr algn="just" rtl="0"/>
          <a:r>
            <a:rPr lang="ru-RU" sz="1700" smtClean="0"/>
            <a:t>Свидетельство о постановке на учет в налоговом органе организации Профсоюза;</a:t>
          </a:r>
          <a:endParaRPr lang="ru-RU" sz="1700"/>
        </a:p>
      </dgm:t>
    </dgm:pt>
    <dgm:pt modelId="{7DA3C793-7F27-4F18-B18D-ED505448D9EC}" type="parTrans" cxnId="{EA118C27-52FD-4891-83BC-74733A30B2EA}">
      <dgm:prSet/>
      <dgm:spPr/>
      <dgm:t>
        <a:bodyPr/>
        <a:lstStyle/>
        <a:p>
          <a:endParaRPr lang="ru-RU"/>
        </a:p>
      </dgm:t>
    </dgm:pt>
    <dgm:pt modelId="{FFFCAAF1-4699-4C2A-B44D-5AB086CFE50C}" type="sibTrans" cxnId="{EA118C27-52FD-4891-83BC-74733A30B2EA}">
      <dgm:prSet/>
      <dgm:spPr/>
      <dgm:t>
        <a:bodyPr/>
        <a:lstStyle/>
        <a:p>
          <a:endParaRPr lang="ru-RU"/>
        </a:p>
      </dgm:t>
    </dgm:pt>
    <dgm:pt modelId="{750DFA93-65D9-4F73-84A3-ED5335DA1B0C}">
      <dgm:prSet custT="1"/>
      <dgm:spPr/>
      <dgm:t>
        <a:bodyPr/>
        <a:lstStyle/>
        <a:p>
          <a:pPr algn="just" rtl="0"/>
          <a:r>
            <a:rPr lang="ru-RU" sz="1700" dirty="0" smtClean="0"/>
            <a:t>Свидетельство о внесении записи в ЕГРЮЛ о юридическом лице, зарегистрированном до 01 июля 2002 г.;</a:t>
          </a:r>
          <a:endParaRPr lang="ru-RU" sz="1700" dirty="0"/>
        </a:p>
      </dgm:t>
    </dgm:pt>
    <dgm:pt modelId="{693135AF-4FAB-4364-9302-44133C741723}" type="parTrans" cxnId="{F3B80785-3137-4FAA-AD1B-9E0207315DD6}">
      <dgm:prSet/>
      <dgm:spPr/>
      <dgm:t>
        <a:bodyPr/>
        <a:lstStyle/>
        <a:p>
          <a:endParaRPr lang="ru-RU"/>
        </a:p>
      </dgm:t>
    </dgm:pt>
    <dgm:pt modelId="{C67CE750-9EE2-4413-9006-E60E4D0C577B}" type="sibTrans" cxnId="{F3B80785-3137-4FAA-AD1B-9E0207315DD6}">
      <dgm:prSet/>
      <dgm:spPr/>
      <dgm:t>
        <a:bodyPr/>
        <a:lstStyle/>
        <a:p>
          <a:endParaRPr lang="ru-RU"/>
        </a:p>
      </dgm:t>
    </dgm:pt>
    <dgm:pt modelId="{38662C9C-84B3-4921-A975-ED215D582AC4}">
      <dgm:prSet custT="1"/>
      <dgm:spPr/>
      <dgm:t>
        <a:bodyPr/>
        <a:lstStyle/>
        <a:p>
          <a:pPr algn="just" rtl="0"/>
          <a:r>
            <a:rPr lang="ru-RU" sz="1700" smtClean="0"/>
            <a:t>Информационное письмо об учете организации Профсоюза в Статрегистре Росстата;</a:t>
          </a:r>
          <a:endParaRPr lang="ru-RU" sz="1700"/>
        </a:p>
      </dgm:t>
    </dgm:pt>
    <dgm:pt modelId="{A56E21EC-AED7-4E2B-8155-23B8005DE980}" type="parTrans" cxnId="{C549BA81-C929-4EB3-BDB0-985B5E4C1151}">
      <dgm:prSet/>
      <dgm:spPr/>
      <dgm:t>
        <a:bodyPr/>
        <a:lstStyle/>
        <a:p>
          <a:endParaRPr lang="ru-RU"/>
        </a:p>
      </dgm:t>
    </dgm:pt>
    <dgm:pt modelId="{9B3A66A8-610B-4053-8737-D478B5B6E599}" type="sibTrans" cxnId="{C549BA81-C929-4EB3-BDB0-985B5E4C1151}">
      <dgm:prSet/>
      <dgm:spPr/>
      <dgm:t>
        <a:bodyPr/>
        <a:lstStyle/>
        <a:p>
          <a:endParaRPr lang="ru-RU"/>
        </a:p>
      </dgm:t>
    </dgm:pt>
    <dgm:pt modelId="{762EFC7E-8DB6-4ED1-A8BD-A3CF4669CC9E}">
      <dgm:prSet custT="1"/>
      <dgm:spPr/>
      <dgm:t>
        <a:bodyPr/>
        <a:lstStyle/>
        <a:p>
          <a:pPr algn="just" rtl="0"/>
          <a:r>
            <a:rPr lang="ru-RU" sz="1700" smtClean="0"/>
            <a:t>Уведомление о регистрации организации Профсоюза в территориальном органе Пенсионного фонда РФ;</a:t>
          </a:r>
          <a:endParaRPr lang="ru-RU" sz="1700"/>
        </a:p>
      </dgm:t>
    </dgm:pt>
    <dgm:pt modelId="{64D3C342-5E2D-455E-8FE8-55F315EF74D2}" type="parTrans" cxnId="{258FAF47-D635-4CEB-B3E2-900724A274B1}">
      <dgm:prSet/>
      <dgm:spPr/>
      <dgm:t>
        <a:bodyPr/>
        <a:lstStyle/>
        <a:p>
          <a:endParaRPr lang="ru-RU"/>
        </a:p>
      </dgm:t>
    </dgm:pt>
    <dgm:pt modelId="{833977F8-9223-43F4-90A6-64D5EBD99CC3}" type="sibTrans" cxnId="{258FAF47-D635-4CEB-B3E2-900724A274B1}">
      <dgm:prSet/>
      <dgm:spPr/>
      <dgm:t>
        <a:bodyPr/>
        <a:lstStyle/>
        <a:p>
          <a:endParaRPr lang="ru-RU"/>
        </a:p>
      </dgm:t>
    </dgm:pt>
    <dgm:pt modelId="{49CCB0E6-3B7A-44CE-A87C-3609256BB286}">
      <dgm:prSet custT="1"/>
      <dgm:spPr/>
      <dgm:t>
        <a:bodyPr/>
        <a:lstStyle/>
        <a:p>
          <a:pPr algn="just" rtl="0"/>
          <a:r>
            <a:rPr lang="ru-RU" sz="1700" dirty="0" smtClean="0"/>
            <a:t>Свидетельство о регистрации страхователя (организации Профсоюза) в территориальном Фонде обязательного медицинского страхования;</a:t>
          </a:r>
          <a:endParaRPr lang="ru-RU" sz="1700" dirty="0"/>
        </a:p>
      </dgm:t>
    </dgm:pt>
    <dgm:pt modelId="{0177B786-559C-4404-9BB4-DFAE894906F1}" type="parTrans" cxnId="{317D8C5E-FDB8-46CB-9215-8964F121EE46}">
      <dgm:prSet/>
      <dgm:spPr/>
      <dgm:t>
        <a:bodyPr/>
        <a:lstStyle/>
        <a:p>
          <a:endParaRPr lang="ru-RU"/>
        </a:p>
      </dgm:t>
    </dgm:pt>
    <dgm:pt modelId="{B6728BBD-3C7D-41A6-A48A-0F9B33480FE0}" type="sibTrans" cxnId="{317D8C5E-FDB8-46CB-9215-8964F121EE46}">
      <dgm:prSet/>
      <dgm:spPr/>
      <dgm:t>
        <a:bodyPr/>
        <a:lstStyle/>
        <a:p>
          <a:endParaRPr lang="ru-RU"/>
        </a:p>
      </dgm:t>
    </dgm:pt>
    <dgm:pt modelId="{66180344-E414-4921-B7AA-1ED2CCA30976}" type="pres">
      <dgm:prSet presAssocID="{907A8D45-B4BA-48C1-A581-06FDDB34BF4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6437349-B0BA-4B13-B353-B334AD5F4A78}" type="pres">
      <dgm:prSet presAssocID="{9C49B68D-D138-4698-8A6A-395D2E90EC77}" presName="parentText" presStyleLbl="node1" presStyleIdx="0" presStyleCnt="7" custLinFactY="-458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DCC109-FE4B-489B-8044-A0FFA9B50FFF}" type="pres">
      <dgm:prSet presAssocID="{7CE7B3A6-01E3-484B-9676-97F1D46E1C32}" presName="spacer" presStyleCnt="0"/>
      <dgm:spPr/>
    </dgm:pt>
    <dgm:pt modelId="{DD29B946-0509-4ADE-B370-E137D7033894}" type="pres">
      <dgm:prSet presAssocID="{27071516-08B8-47BE-A634-6ACA289C8500}" presName="parentText" presStyleLbl="node1" presStyleIdx="1" presStyleCnt="7" custScaleY="19664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EAD101-1FF9-4118-897B-81544CCB0594}" type="pres">
      <dgm:prSet presAssocID="{58CBFA29-E61E-47B4-8979-E73BB9DF1846}" presName="spacer" presStyleCnt="0"/>
      <dgm:spPr/>
    </dgm:pt>
    <dgm:pt modelId="{B16A94D0-68D6-4C75-B463-340163803D2B}" type="pres">
      <dgm:prSet presAssocID="{05EDBDA1-5AB5-4401-9026-19D0375BA3BD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61C2DD-9315-439C-96A7-23E610F73023}" type="pres">
      <dgm:prSet presAssocID="{FFFCAAF1-4699-4C2A-B44D-5AB086CFE50C}" presName="spacer" presStyleCnt="0"/>
      <dgm:spPr/>
    </dgm:pt>
    <dgm:pt modelId="{6C281B57-8B4B-4BF2-ADCA-2CA3804E9863}" type="pres">
      <dgm:prSet presAssocID="{750DFA93-65D9-4F73-84A3-ED5335DA1B0C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4265DF-7081-4EA2-8B51-4940D103820B}" type="pres">
      <dgm:prSet presAssocID="{C67CE750-9EE2-4413-9006-E60E4D0C577B}" presName="spacer" presStyleCnt="0"/>
      <dgm:spPr/>
    </dgm:pt>
    <dgm:pt modelId="{E8C87656-7F33-4083-BC28-C30C2958B03D}" type="pres">
      <dgm:prSet presAssocID="{38662C9C-84B3-4921-A975-ED215D582AC4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CC9E16-D29B-417F-897B-6466ABE21721}" type="pres">
      <dgm:prSet presAssocID="{9B3A66A8-610B-4053-8737-D478B5B6E599}" presName="spacer" presStyleCnt="0"/>
      <dgm:spPr/>
    </dgm:pt>
    <dgm:pt modelId="{DFA8FEB6-4CF9-42BB-93AC-967AEE6EA9D9}" type="pres">
      <dgm:prSet presAssocID="{762EFC7E-8DB6-4ED1-A8BD-A3CF4669CC9E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ED7057-A517-4A3A-817C-43521BC868DD}" type="pres">
      <dgm:prSet presAssocID="{833977F8-9223-43F4-90A6-64D5EBD99CC3}" presName="spacer" presStyleCnt="0"/>
      <dgm:spPr/>
    </dgm:pt>
    <dgm:pt modelId="{3724037F-B7DC-4F90-AC0B-E10220A32C11}" type="pres">
      <dgm:prSet presAssocID="{49CCB0E6-3B7A-44CE-A87C-3609256BB286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B2A969-959F-4FF0-B975-A6D9A199A8BD}" type="presOf" srcId="{49CCB0E6-3B7A-44CE-A87C-3609256BB286}" destId="{3724037F-B7DC-4F90-AC0B-E10220A32C11}" srcOrd="0" destOrd="0" presId="urn:microsoft.com/office/officeart/2005/8/layout/vList2"/>
    <dgm:cxn modelId="{317D8C5E-FDB8-46CB-9215-8964F121EE46}" srcId="{907A8D45-B4BA-48C1-A581-06FDDB34BF4E}" destId="{49CCB0E6-3B7A-44CE-A87C-3609256BB286}" srcOrd="6" destOrd="0" parTransId="{0177B786-559C-4404-9BB4-DFAE894906F1}" sibTransId="{B6728BBD-3C7D-41A6-A48A-0F9B33480FE0}"/>
    <dgm:cxn modelId="{C4A3A70C-5E12-43AD-A913-C32A542F5A4F}" type="presOf" srcId="{762EFC7E-8DB6-4ED1-A8BD-A3CF4669CC9E}" destId="{DFA8FEB6-4CF9-42BB-93AC-967AEE6EA9D9}" srcOrd="0" destOrd="0" presId="urn:microsoft.com/office/officeart/2005/8/layout/vList2"/>
    <dgm:cxn modelId="{86AFC251-DAF0-4E13-ACF1-EB312D8EB157}" type="presOf" srcId="{907A8D45-B4BA-48C1-A581-06FDDB34BF4E}" destId="{66180344-E414-4921-B7AA-1ED2CCA30976}" srcOrd="0" destOrd="0" presId="urn:microsoft.com/office/officeart/2005/8/layout/vList2"/>
    <dgm:cxn modelId="{94B891E8-6E67-41C7-AF1B-B9443C898B47}" srcId="{907A8D45-B4BA-48C1-A581-06FDDB34BF4E}" destId="{27071516-08B8-47BE-A634-6ACA289C8500}" srcOrd="1" destOrd="0" parTransId="{EE94D942-533A-4369-BAD9-7706FCACEB3B}" sibTransId="{58CBFA29-E61E-47B4-8979-E73BB9DF1846}"/>
    <dgm:cxn modelId="{016F692A-B6FC-4A24-B8FA-7A007E8118F6}" type="presOf" srcId="{750DFA93-65D9-4F73-84A3-ED5335DA1B0C}" destId="{6C281B57-8B4B-4BF2-ADCA-2CA3804E9863}" srcOrd="0" destOrd="0" presId="urn:microsoft.com/office/officeart/2005/8/layout/vList2"/>
    <dgm:cxn modelId="{49B44941-3ED6-40D7-8E7C-3BC1CE3A4E35}" srcId="{907A8D45-B4BA-48C1-A581-06FDDB34BF4E}" destId="{9C49B68D-D138-4698-8A6A-395D2E90EC77}" srcOrd="0" destOrd="0" parTransId="{9E72C2F4-AFE3-472B-95EB-426DFACE1F90}" sibTransId="{7CE7B3A6-01E3-484B-9676-97F1D46E1C32}"/>
    <dgm:cxn modelId="{2EB689E3-4694-465F-971B-CEB67CE5F6DF}" type="presOf" srcId="{38662C9C-84B3-4921-A975-ED215D582AC4}" destId="{E8C87656-7F33-4083-BC28-C30C2958B03D}" srcOrd="0" destOrd="0" presId="urn:microsoft.com/office/officeart/2005/8/layout/vList2"/>
    <dgm:cxn modelId="{EA118C27-52FD-4891-83BC-74733A30B2EA}" srcId="{907A8D45-B4BA-48C1-A581-06FDDB34BF4E}" destId="{05EDBDA1-5AB5-4401-9026-19D0375BA3BD}" srcOrd="2" destOrd="0" parTransId="{7DA3C793-7F27-4F18-B18D-ED505448D9EC}" sibTransId="{FFFCAAF1-4699-4C2A-B44D-5AB086CFE50C}"/>
    <dgm:cxn modelId="{C549BA81-C929-4EB3-BDB0-985B5E4C1151}" srcId="{907A8D45-B4BA-48C1-A581-06FDDB34BF4E}" destId="{38662C9C-84B3-4921-A975-ED215D582AC4}" srcOrd="4" destOrd="0" parTransId="{A56E21EC-AED7-4E2B-8155-23B8005DE980}" sibTransId="{9B3A66A8-610B-4053-8737-D478B5B6E599}"/>
    <dgm:cxn modelId="{F3B80785-3137-4FAA-AD1B-9E0207315DD6}" srcId="{907A8D45-B4BA-48C1-A581-06FDDB34BF4E}" destId="{750DFA93-65D9-4F73-84A3-ED5335DA1B0C}" srcOrd="3" destOrd="0" parTransId="{693135AF-4FAB-4364-9302-44133C741723}" sibTransId="{C67CE750-9EE2-4413-9006-E60E4D0C577B}"/>
    <dgm:cxn modelId="{C91F2C63-D3C8-4BFC-AE01-A58993EC0BC4}" type="presOf" srcId="{9C49B68D-D138-4698-8A6A-395D2E90EC77}" destId="{96437349-B0BA-4B13-B353-B334AD5F4A78}" srcOrd="0" destOrd="0" presId="urn:microsoft.com/office/officeart/2005/8/layout/vList2"/>
    <dgm:cxn modelId="{A4F47705-27EB-4F51-9768-68362B382106}" type="presOf" srcId="{27071516-08B8-47BE-A634-6ACA289C8500}" destId="{DD29B946-0509-4ADE-B370-E137D7033894}" srcOrd="0" destOrd="0" presId="urn:microsoft.com/office/officeart/2005/8/layout/vList2"/>
    <dgm:cxn modelId="{E93E89F9-33CD-4FF1-A444-4067C79FDE7E}" type="presOf" srcId="{05EDBDA1-5AB5-4401-9026-19D0375BA3BD}" destId="{B16A94D0-68D6-4C75-B463-340163803D2B}" srcOrd="0" destOrd="0" presId="urn:microsoft.com/office/officeart/2005/8/layout/vList2"/>
    <dgm:cxn modelId="{258FAF47-D635-4CEB-B3E2-900724A274B1}" srcId="{907A8D45-B4BA-48C1-A581-06FDDB34BF4E}" destId="{762EFC7E-8DB6-4ED1-A8BD-A3CF4669CC9E}" srcOrd="5" destOrd="0" parTransId="{64D3C342-5E2D-455E-8FE8-55F315EF74D2}" sibTransId="{833977F8-9223-43F4-90A6-64D5EBD99CC3}"/>
    <dgm:cxn modelId="{60EDD607-DDF4-4BD4-AA11-EEE6DF4ADD17}" type="presParOf" srcId="{66180344-E414-4921-B7AA-1ED2CCA30976}" destId="{96437349-B0BA-4B13-B353-B334AD5F4A78}" srcOrd="0" destOrd="0" presId="urn:microsoft.com/office/officeart/2005/8/layout/vList2"/>
    <dgm:cxn modelId="{63040340-E194-4CAF-BEA1-A5FBDF1C1F11}" type="presParOf" srcId="{66180344-E414-4921-B7AA-1ED2CCA30976}" destId="{37DCC109-FE4B-489B-8044-A0FFA9B50FFF}" srcOrd="1" destOrd="0" presId="urn:microsoft.com/office/officeart/2005/8/layout/vList2"/>
    <dgm:cxn modelId="{124AF079-FDC0-4AAC-8EC0-0247052EDA77}" type="presParOf" srcId="{66180344-E414-4921-B7AA-1ED2CCA30976}" destId="{DD29B946-0509-4ADE-B370-E137D7033894}" srcOrd="2" destOrd="0" presId="urn:microsoft.com/office/officeart/2005/8/layout/vList2"/>
    <dgm:cxn modelId="{36E8A39B-85AD-479A-88F9-E518723C08FB}" type="presParOf" srcId="{66180344-E414-4921-B7AA-1ED2CCA30976}" destId="{4CEAD101-1FF9-4118-897B-81544CCB0594}" srcOrd="3" destOrd="0" presId="urn:microsoft.com/office/officeart/2005/8/layout/vList2"/>
    <dgm:cxn modelId="{C0D6C8D3-9EBB-4E2C-8975-B5DCA7C6B438}" type="presParOf" srcId="{66180344-E414-4921-B7AA-1ED2CCA30976}" destId="{B16A94D0-68D6-4C75-B463-340163803D2B}" srcOrd="4" destOrd="0" presId="urn:microsoft.com/office/officeart/2005/8/layout/vList2"/>
    <dgm:cxn modelId="{DB102263-805D-4D8D-97B6-335F4B6DBE22}" type="presParOf" srcId="{66180344-E414-4921-B7AA-1ED2CCA30976}" destId="{0C61C2DD-9315-439C-96A7-23E610F73023}" srcOrd="5" destOrd="0" presId="urn:microsoft.com/office/officeart/2005/8/layout/vList2"/>
    <dgm:cxn modelId="{A0DC3E2F-CE32-48D3-8E5F-8715884B65E7}" type="presParOf" srcId="{66180344-E414-4921-B7AA-1ED2CCA30976}" destId="{6C281B57-8B4B-4BF2-ADCA-2CA3804E9863}" srcOrd="6" destOrd="0" presId="urn:microsoft.com/office/officeart/2005/8/layout/vList2"/>
    <dgm:cxn modelId="{E7561FFA-FA68-4BCE-B9E7-39B8BB0DF688}" type="presParOf" srcId="{66180344-E414-4921-B7AA-1ED2CCA30976}" destId="{964265DF-7081-4EA2-8B51-4940D103820B}" srcOrd="7" destOrd="0" presId="urn:microsoft.com/office/officeart/2005/8/layout/vList2"/>
    <dgm:cxn modelId="{70A8FFE7-47F2-46E4-9273-5DFB1DC602AD}" type="presParOf" srcId="{66180344-E414-4921-B7AA-1ED2CCA30976}" destId="{E8C87656-7F33-4083-BC28-C30C2958B03D}" srcOrd="8" destOrd="0" presId="urn:microsoft.com/office/officeart/2005/8/layout/vList2"/>
    <dgm:cxn modelId="{E75B0BE4-F980-423C-A64F-E3335A8FCC12}" type="presParOf" srcId="{66180344-E414-4921-B7AA-1ED2CCA30976}" destId="{6ACC9E16-D29B-417F-897B-6466ABE21721}" srcOrd="9" destOrd="0" presId="urn:microsoft.com/office/officeart/2005/8/layout/vList2"/>
    <dgm:cxn modelId="{5E9C11BB-5635-43C3-A333-A14A5A074065}" type="presParOf" srcId="{66180344-E414-4921-B7AA-1ED2CCA30976}" destId="{DFA8FEB6-4CF9-42BB-93AC-967AEE6EA9D9}" srcOrd="10" destOrd="0" presId="urn:microsoft.com/office/officeart/2005/8/layout/vList2"/>
    <dgm:cxn modelId="{48DD5B6B-E938-43C9-979A-5C277104D7FA}" type="presParOf" srcId="{66180344-E414-4921-B7AA-1ED2CCA30976}" destId="{D5ED7057-A517-4A3A-817C-43521BC868DD}" srcOrd="11" destOrd="0" presId="urn:microsoft.com/office/officeart/2005/8/layout/vList2"/>
    <dgm:cxn modelId="{F2A4CC31-DEE1-46CC-92B5-5C11619BD45F}" type="presParOf" srcId="{66180344-E414-4921-B7AA-1ED2CCA30976}" destId="{3724037F-B7DC-4F90-AC0B-E10220A32C11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A17E2C-75C4-41DF-AA38-93DE20751EF6}">
      <dsp:nvSpPr>
        <dsp:cNvPr id="0" name=""/>
        <dsp:cNvSpPr/>
      </dsp:nvSpPr>
      <dsp:spPr>
        <a:xfrm>
          <a:off x="0" y="41160"/>
          <a:ext cx="8496944" cy="20779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Федеральный закон от 05.05.2014 N 99-ФЗ «О внесении изменений в главу 4 части первой Гражданского кодекса Российской Федерации и о признании утратившими силу отдельных положений законодательных актов Российской Федерации» (вступил в силу с 1 сентября 2014 года).</a:t>
          </a:r>
          <a:endParaRPr lang="ru-RU" sz="2400" kern="1200" dirty="0"/>
        </a:p>
      </dsp:txBody>
      <dsp:txXfrm>
        <a:off x="101436" y="142596"/>
        <a:ext cx="8294072" cy="187504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0544AD-F067-47E3-9E1F-AC207E565405}">
      <dsp:nvSpPr>
        <dsp:cNvPr id="0" name=""/>
        <dsp:cNvSpPr/>
      </dsp:nvSpPr>
      <dsp:spPr>
        <a:xfrm>
          <a:off x="0" y="0"/>
          <a:ext cx="8496944" cy="7526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Извещение о регистрации организации Профсоюза в качестве страхователя в региональном отделении Фонда Соцстраха РФ;</a:t>
          </a:r>
          <a:endParaRPr lang="ru-RU" sz="1800" kern="1200" dirty="0"/>
        </a:p>
      </dsp:txBody>
      <dsp:txXfrm>
        <a:off x="36739" y="36739"/>
        <a:ext cx="8423466" cy="679133"/>
      </dsp:txXfrm>
    </dsp:sp>
    <dsp:sp modelId="{BCB13BAE-609A-473A-8CBD-7E3B19BEE988}">
      <dsp:nvSpPr>
        <dsp:cNvPr id="0" name=""/>
        <dsp:cNvSpPr/>
      </dsp:nvSpPr>
      <dsp:spPr>
        <a:xfrm>
          <a:off x="0" y="767178"/>
          <a:ext cx="8496944" cy="6085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Уведомление о возможности применения упрощенной системы налогообложения (в случае, если организация заявлялась);</a:t>
          </a:r>
          <a:endParaRPr lang="ru-RU" sz="1800" kern="1200"/>
        </a:p>
      </dsp:txBody>
      <dsp:txXfrm>
        <a:off x="29709" y="796887"/>
        <a:ext cx="8437526" cy="549176"/>
      </dsp:txXfrm>
    </dsp:sp>
    <dsp:sp modelId="{55E1EEB2-D8E1-41DA-920B-852B4D1903CC}">
      <dsp:nvSpPr>
        <dsp:cNvPr id="0" name=""/>
        <dsp:cNvSpPr/>
      </dsp:nvSpPr>
      <dsp:spPr>
        <a:xfrm>
          <a:off x="0" y="1389905"/>
          <a:ext cx="8496944" cy="6085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Сообщение об открытии (закрытии) счета (лицевого счета) организации Профсоюза в банке;</a:t>
          </a:r>
          <a:endParaRPr lang="ru-RU" sz="1800" kern="1200" dirty="0"/>
        </a:p>
      </dsp:txBody>
      <dsp:txXfrm>
        <a:off x="29709" y="1419614"/>
        <a:ext cx="8437526" cy="549176"/>
      </dsp:txXfrm>
    </dsp:sp>
    <dsp:sp modelId="{7EA7D8E8-252C-4994-89D8-2C0D02F88F58}">
      <dsp:nvSpPr>
        <dsp:cNvPr id="0" name=""/>
        <dsp:cNvSpPr/>
      </dsp:nvSpPr>
      <dsp:spPr>
        <a:xfrm>
          <a:off x="0" y="2012632"/>
          <a:ext cx="8496944" cy="6085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Папка с заверенными копиями Устава Профсоюза;</a:t>
          </a:r>
          <a:endParaRPr lang="ru-RU" sz="1800" kern="1200"/>
        </a:p>
      </dsp:txBody>
      <dsp:txXfrm>
        <a:off x="29709" y="2042341"/>
        <a:ext cx="8437526" cy="549176"/>
      </dsp:txXfrm>
    </dsp:sp>
    <dsp:sp modelId="{0B0AEFFD-A8C6-4461-BFDA-B7139AE0D424}">
      <dsp:nvSpPr>
        <dsp:cNvPr id="0" name=""/>
        <dsp:cNvSpPr/>
      </dsp:nvSpPr>
      <dsp:spPr>
        <a:xfrm>
          <a:off x="0" y="2635359"/>
          <a:ext cx="8496944" cy="6085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Папка протоколов заседаний выборных коллегиальных органов организации Профсоюза;</a:t>
          </a:r>
          <a:endParaRPr lang="ru-RU" sz="1800" kern="1200"/>
        </a:p>
      </dsp:txBody>
      <dsp:txXfrm>
        <a:off x="29709" y="2665068"/>
        <a:ext cx="8437526" cy="549176"/>
      </dsp:txXfrm>
    </dsp:sp>
    <dsp:sp modelId="{3AD651E5-91A5-4B54-BF25-3C2FCD59F4C6}">
      <dsp:nvSpPr>
        <dsp:cNvPr id="0" name=""/>
        <dsp:cNvSpPr/>
      </dsp:nvSpPr>
      <dsp:spPr>
        <a:xfrm>
          <a:off x="0" y="3258086"/>
          <a:ext cx="8496944" cy="6085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Папка распоряжений выборного единоличного исполнительного органа организации Профсоюза;</a:t>
          </a:r>
          <a:endParaRPr lang="ru-RU" sz="1800" kern="1200"/>
        </a:p>
      </dsp:txBody>
      <dsp:txXfrm>
        <a:off x="29709" y="3287795"/>
        <a:ext cx="8437526" cy="549176"/>
      </dsp:txXfrm>
    </dsp:sp>
    <dsp:sp modelId="{3D29F852-5A6B-4D6F-B6FA-ED61D3051CED}">
      <dsp:nvSpPr>
        <dsp:cNvPr id="0" name=""/>
        <dsp:cNvSpPr/>
      </dsp:nvSpPr>
      <dsp:spPr>
        <a:xfrm>
          <a:off x="0" y="3880813"/>
          <a:ext cx="8496944" cy="6085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Папка трудовые договоры, распоряжения и заявления;</a:t>
          </a:r>
          <a:endParaRPr lang="ru-RU" sz="1800" kern="1200"/>
        </a:p>
      </dsp:txBody>
      <dsp:txXfrm>
        <a:off x="29709" y="3910522"/>
        <a:ext cx="8437526" cy="549176"/>
      </dsp:txXfrm>
    </dsp:sp>
    <dsp:sp modelId="{621DD78B-1B01-4B03-8CCB-42F2DCFF5B51}">
      <dsp:nvSpPr>
        <dsp:cNvPr id="0" name=""/>
        <dsp:cNvSpPr/>
      </dsp:nvSpPr>
      <dsp:spPr>
        <a:xfrm>
          <a:off x="0" y="4503540"/>
          <a:ext cx="8496944" cy="6085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Печать профсоюзной организации.</a:t>
          </a:r>
          <a:endParaRPr lang="ru-RU" sz="1800" kern="1200"/>
        </a:p>
      </dsp:txBody>
      <dsp:txXfrm>
        <a:off x="29709" y="4533249"/>
        <a:ext cx="8437526" cy="54917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D5B6FD-59E7-42F3-A840-55AC2F5EB287}">
      <dsp:nvSpPr>
        <dsp:cNvPr id="0" name=""/>
        <dsp:cNvSpPr/>
      </dsp:nvSpPr>
      <dsp:spPr>
        <a:xfrm>
          <a:off x="76203" y="2407"/>
          <a:ext cx="8077193" cy="7243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Допускается реорганизация юридического лица с одновременным сочетанием различных ее форм (слияние, присоединение, разделение, выделение, преобразование).</a:t>
          </a:r>
          <a:endParaRPr lang="ru-RU" sz="1500" kern="1200" dirty="0"/>
        </a:p>
      </dsp:txBody>
      <dsp:txXfrm>
        <a:off x="438359" y="2407"/>
        <a:ext cx="7352882" cy="724311"/>
      </dsp:txXfrm>
    </dsp:sp>
    <dsp:sp modelId="{915B7D6E-050C-4CB1-A8AD-C3DB1FF3474D}">
      <dsp:nvSpPr>
        <dsp:cNvPr id="0" name=""/>
        <dsp:cNvSpPr/>
      </dsp:nvSpPr>
      <dsp:spPr>
        <a:xfrm>
          <a:off x="76203" y="828093"/>
          <a:ext cx="8077193" cy="123588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Допускается реорганизация с участием двух и более юридических лиц, в том числе созданных в разных организационно-правовых формах, если ГК РФ или другим законом предусмотрена возможность преобразования юридического лица одной из таких организационно-правовых форм в юридическое лицо другой из таких организационно-правовых форм.</a:t>
          </a:r>
          <a:endParaRPr lang="ru-RU" sz="1500" kern="1200" dirty="0"/>
        </a:p>
      </dsp:txBody>
      <dsp:txXfrm>
        <a:off x="694146" y="828093"/>
        <a:ext cx="6841307" cy="1235886"/>
      </dsp:txXfrm>
    </dsp:sp>
    <dsp:sp modelId="{39F26D6F-C8FA-47AA-8DEC-5A9390B7A432}">
      <dsp:nvSpPr>
        <dsp:cNvPr id="0" name=""/>
        <dsp:cNvSpPr/>
      </dsp:nvSpPr>
      <dsp:spPr>
        <a:xfrm>
          <a:off x="76203" y="2165355"/>
          <a:ext cx="8048138" cy="88465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Государственная регистрация юридического лица, создаваемого в результате реорганизации (в случае регистрации нескольких юридических лиц - первого по времени государственной регистрации), допускается не ранее истечения соответствующего срока для обжалования решения о реорганизации.</a:t>
          </a:r>
          <a:endParaRPr lang="ru-RU" sz="1500" kern="1200" dirty="0"/>
        </a:p>
      </dsp:txBody>
      <dsp:txXfrm>
        <a:off x="518528" y="2165355"/>
        <a:ext cx="7163488" cy="884650"/>
      </dsp:txXfrm>
    </dsp:sp>
    <dsp:sp modelId="{E3B6DCEC-7348-4D8F-A77D-082B82AF4409}">
      <dsp:nvSpPr>
        <dsp:cNvPr id="0" name=""/>
        <dsp:cNvSpPr/>
      </dsp:nvSpPr>
      <dsp:spPr>
        <a:xfrm>
          <a:off x="86358" y="3141757"/>
          <a:ext cx="8068413" cy="128997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Решение о реорганизации юридического лица может быть признано недействительным по требованию участников реорганизуемого юридического лица, а также иных лиц, не являющихся участниками юридического лица, если такое право им предоставлено законом. Указанное требование может быть предъявлено в суд не позднее чем в течение 3х месяцев после внесения в ЕГРЮЛ записи о начале процедуры реорганизации.</a:t>
          </a:r>
          <a:endParaRPr lang="ru-RU" sz="1500" kern="1200" dirty="0"/>
        </a:p>
      </dsp:txBody>
      <dsp:txXfrm>
        <a:off x="731347" y="3141757"/>
        <a:ext cx="6778436" cy="1289977"/>
      </dsp:txXfrm>
    </dsp:sp>
    <dsp:sp modelId="{BCC032B5-844D-47F2-8B85-1C16500E0916}">
      <dsp:nvSpPr>
        <dsp:cNvPr id="0" name=""/>
        <dsp:cNvSpPr/>
      </dsp:nvSpPr>
      <dsp:spPr>
        <a:xfrm>
          <a:off x="99012" y="4545141"/>
          <a:ext cx="8077193" cy="9274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Признание судом недействительным решения о реорганизации юридического лица не влечет ликвидации образовавшегося в результате реорганизации юридического лица, а также не является основанием для признания недействительными сделок, совершенных таким юридическим лицом.</a:t>
          </a:r>
          <a:endParaRPr lang="ru-RU" sz="1500" kern="1200" dirty="0"/>
        </a:p>
      </dsp:txBody>
      <dsp:txXfrm>
        <a:off x="562745" y="4545141"/>
        <a:ext cx="7149727" cy="92746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D3FAFA-66E7-4D3D-BCE4-34E789C275E5}">
      <dsp:nvSpPr>
        <dsp:cNvPr id="0" name=""/>
        <dsp:cNvSpPr/>
      </dsp:nvSpPr>
      <dsp:spPr>
        <a:xfrm>
          <a:off x="0" y="537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8EA763-32F2-4EC8-990B-59FCB5E4445C}">
      <dsp:nvSpPr>
        <dsp:cNvPr id="0" name=""/>
        <dsp:cNvSpPr/>
      </dsp:nvSpPr>
      <dsp:spPr>
        <a:xfrm>
          <a:off x="0" y="537"/>
          <a:ext cx="8229600" cy="571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Установлен перечень субъектов, которые могут обращаться с исками о ликвидации юридического лица в суд, и основания процедуры (ст. 61 ГК РФ).</a:t>
          </a:r>
          <a:endParaRPr lang="ru-RU" sz="1600" kern="1200" dirty="0"/>
        </a:p>
      </dsp:txBody>
      <dsp:txXfrm>
        <a:off x="0" y="537"/>
        <a:ext cx="8229600" cy="571122"/>
      </dsp:txXfrm>
    </dsp:sp>
    <dsp:sp modelId="{1C9F9779-FFFC-4A89-8EFE-BC56730E3081}">
      <dsp:nvSpPr>
        <dsp:cNvPr id="0" name=""/>
        <dsp:cNvSpPr/>
      </dsp:nvSpPr>
      <dsp:spPr>
        <a:xfrm>
          <a:off x="0" y="571659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225BD0-A877-4A05-9409-A2CFBF3FD0FC}">
      <dsp:nvSpPr>
        <dsp:cNvPr id="0" name=""/>
        <dsp:cNvSpPr/>
      </dsp:nvSpPr>
      <dsp:spPr>
        <a:xfrm>
          <a:off x="0" y="571659"/>
          <a:ext cx="8229600" cy="12791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Установлен трехдневный срок, в течении которого учредители (участники) юридического лица или орган, принявшие решение о ликвидации юридического лица обязаны сообщить в письменной форме об этом в уполномоченный государственный орган, осуществляющий государственную регистрацию юридических лиц, для внесения в ЕГРЮЛ записи о том, что юридическое лицо находится в процессе ликвидации (п. 1 ст. 62 ГК РФ).</a:t>
          </a:r>
          <a:endParaRPr lang="ru-RU" sz="1600" kern="1200" dirty="0"/>
        </a:p>
      </dsp:txBody>
      <dsp:txXfrm>
        <a:off x="0" y="571659"/>
        <a:ext cx="8229600" cy="1279108"/>
      </dsp:txXfrm>
    </dsp:sp>
    <dsp:sp modelId="{F8BC87D0-8B2B-4600-AC84-A9AB2C52E3DA}">
      <dsp:nvSpPr>
        <dsp:cNvPr id="0" name=""/>
        <dsp:cNvSpPr/>
      </dsp:nvSpPr>
      <dsp:spPr>
        <a:xfrm>
          <a:off x="0" y="1850768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F72FFF-ECA7-4E74-B099-16B260BF3F3F}">
      <dsp:nvSpPr>
        <dsp:cNvPr id="0" name=""/>
        <dsp:cNvSpPr/>
      </dsp:nvSpPr>
      <dsp:spPr>
        <a:xfrm>
          <a:off x="0" y="1850768"/>
          <a:ext cx="8229600" cy="12791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Установлена обязанность учредителей (участников) юридического лица  в случае фактического прекращения деятельности юридического лица, совершить за счет имущества юридического лица действия по ликвидации юридического лица, а при недостаточности имущества юридического лица учредители (участники) юридического лица обязаны совершить указанные действия солидарно за свой счет (п. 2 ст. 62 ГК РФ).</a:t>
          </a:r>
        </a:p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0" y="1850768"/>
        <a:ext cx="8229600" cy="1279108"/>
      </dsp:txXfrm>
    </dsp:sp>
    <dsp:sp modelId="{CFD526E1-706D-40D0-B82D-C711CAFFE27D}">
      <dsp:nvSpPr>
        <dsp:cNvPr id="0" name=""/>
        <dsp:cNvSpPr/>
      </dsp:nvSpPr>
      <dsp:spPr>
        <a:xfrm>
          <a:off x="0" y="3129877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2B2C11-773C-4850-8989-817CAEE43302}">
      <dsp:nvSpPr>
        <dsp:cNvPr id="0" name=""/>
        <dsp:cNvSpPr/>
      </dsp:nvSpPr>
      <dsp:spPr>
        <a:xfrm>
          <a:off x="0" y="3129877"/>
          <a:ext cx="8229600" cy="12791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Установлена процедура распределения имущества ликвидированного юридического лица, которое было обнаруженного впоследствии Заинтересованное лицо или уполномоченный государственный орган вправе в течение пяти лет с момента ликвидации юридического лица обратиться в суд с заявлением о назначении процедуры распределения обнаруженного имущества среди лиц, имеющих на это право.  (ст. 64 ГК РФ). </a:t>
          </a:r>
        </a:p>
      </dsp:txBody>
      <dsp:txXfrm>
        <a:off x="0" y="3129877"/>
        <a:ext cx="8229600" cy="1279108"/>
      </dsp:txXfrm>
    </dsp:sp>
    <dsp:sp modelId="{8F60EF57-8A05-4ED4-B1E1-A698A5963D71}">
      <dsp:nvSpPr>
        <dsp:cNvPr id="0" name=""/>
        <dsp:cNvSpPr/>
      </dsp:nvSpPr>
      <dsp:spPr>
        <a:xfrm>
          <a:off x="0" y="4408985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DD8AC0-99E9-415E-840F-499E3EA3377C}">
      <dsp:nvSpPr>
        <dsp:cNvPr id="0" name=""/>
        <dsp:cNvSpPr/>
      </dsp:nvSpPr>
      <dsp:spPr>
        <a:xfrm>
          <a:off x="0" y="4408985"/>
          <a:ext cx="8229600" cy="12791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Закреплено правило, согласно которому юридическое лицо считается фактически прекратившим свою деятельность и подлежит исключению из ЕГРЮЛ, если в течение двенадцати месяцев, предшествующих его исключению из указанного реестра, не представляло документы отчетности, предусмотренные законодательством РФ о налогах и сборах, и не осуществляло операций хотя бы по одному банковскому счету (недействующее юридическое лицо) (ст. 64.2. ГК РФ).</a:t>
          </a:r>
        </a:p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0" y="4408985"/>
        <a:ext cx="8229600" cy="12791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FCE9AE-3009-4A0D-90E0-A87AA450FB25}">
      <dsp:nvSpPr>
        <dsp:cNvPr id="0" name=""/>
        <dsp:cNvSpPr/>
      </dsp:nvSpPr>
      <dsp:spPr>
        <a:xfrm>
          <a:off x="0" y="42840"/>
          <a:ext cx="6048672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Основные изменения касаются:</a:t>
          </a:r>
          <a:endParaRPr lang="ru-RU" sz="2400" kern="1200" dirty="0"/>
        </a:p>
      </dsp:txBody>
      <dsp:txXfrm>
        <a:off x="28100" y="70940"/>
        <a:ext cx="5992472" cy="519439"/>
      </dsp:txXfrm>
    </dsp:sp>
    <dsp:sp modelId="{A74F3B7A-6AC7-4723-9331-DCBE6B1EC615}">
      <dsp:nvSpPr>
        <dsp:cNvPr id="0" name=""/>
        <dsp:cNvSpPr/>
      </dsp:nvSpPr>
      <dsp:spPr>
        <a:xfrm>
          <a:off x="0" y="687600"/>
          <a:ext cx="6048672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1. Общих правил о юридических лицах;</a:t>
          </a:r>
          <a:endParaRPr lang="ru-RU" sz="2400" kern="1200"/>
        </a:p>
      </dsp:txBody>
      <dsp:txXfrm>
        <a:off x="28100" y="715700"/>
        <a:ext cx="5992472" cy="519439"/>
      </dsp:txXfrm>
    </dsp:sp>
    <dsp:sp modelId="{041B5807-D69A-48A9-9B8E-55B3A9C1FFC4}">
      <dsp:nvSpPr>
        <dsp:cNvPr id="0" name=""/>
        <dsp:cNvSpPr/>
      </dsp:nvSpPr>
      <dsp:spPr>
        <a:xfrm>
          <a:off x="0" y="1332360"/>
          <a:ext cx="6048672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2. Классификации юридических лиц;</a:t>
          </a:r>
          <a:endParaRPr lang="ru-RU" sz="2400" kern="1200"/>
        </a:p>
      </dsp:txBody>
      <dsp:txXfrm>
        <a:off x="28100" y="1360460"/>
        <a:ext cx="5992472" cy="519439"/>
      </dsp:txXfrm>
    </dsp:sp>
    <dsp:sp modelId="{CB2C2984-7D48-4243-BD7A-83D6E37D32A4}">
      <dsp:nvSpPr>
        <dsp:cNvPr id="0" name=""/>
        <dsp:cNvSpPr/>
      </dsp:nvSpPr>
      <dsp:spPr>
        <a:xfrm>
          <a:off x="0" y="1977120"/>
          <a:ext cx="6048672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3. Корпоративного управления;</a:t>
          </a:r>
          <a:endParaRPr lang="ru-RU" sz="2400" kern="1200" dirty="0"/>
        </a:p>
      </dsp:txBody>
      <dsp:txXfrm>
        <a:off x="28100" y="2005220"/>
        <a:ext cx="5992472" cy="519439"/>
      </dsp:txXfrm>
    </dsp:sp>
    <dsp:sp modelId="{39753201-F6C9-42AA-B546-79B218E59590}">
      <dsp:nvSpPr>
        <dsp:cNvPr id="0" name=""/>
        <dsp:cNvSpPr/>
      </dsp:nvSpPr>
      <dsp:spPr>
        <a:xfrm>
          <a:off x="0" y="2621880"/>
          <a:ext cx="6048672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4. Правил реорганизации и ликвидации.</a:t>
          </a:r>
          <a:endParaRPr lang="ru-RU" sz="2400" kern="1200" dirty="0"/>
        </a:p>
      </dsp:txBody>
      <dsp:txXfrm>
        <a:off x="28100" y="2649980"/>
        <a:ext cx="5992472" cy="5194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8BF5EB-5101-4584-BEF0-482DC1E02BFB}">
      <dsp:nvSpPr>
        <dsp:cNvPr id="0" name=""/>
        <dsp:cNvSpPr/>
      </dsp:nvSpPr>
      <dsp:spPr>
        <a:xfrm>
          <a:off x="0" y="107191"/>
          <a:ext cx="822960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1) </a:t>
          </a:r>
          <a:r>
            <a:rPr lang="ru-RU" sz="1600" b="1" kern="1200" dirty="0" smtClean="0"/>
            <a:t>Потребительские кооперативы; </a:t>
          </a:r>
          <a:endParaRPr lang="ru-RU" sz="1600" kern="1200" dirty="0"/>
        </a:p>
      </dsp:txBody>
      <dsp:txXfrm>
        <a:off x="18734" y="125925"/>
        <a:ext cx="8192132" cy="346292"/>
      </dsp:txXfrm>
    </dsp:sp>
    <dsp:sp modelId="{76787B66-185B-4C86-B6BD-63696AB6A8D9}">
      <dsp:nvSpPr>
        <dsp:cNvPr id="0" name=""/>
        <dsp:cNvSpPr/>
      </dsp:nvSpPr>
      <dsp:spPr>
        <a:xfrm>
          <a:off x="0" y="537032"/>
          <a:ext cx="822960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2) </a:t>
          </a:r>
          <a:r>
            <a:rPr lang="ru-RU" sz="1600" b="1" kern="1200" dirty="0" smtClean="0"/>
            <a:t>Общественные организации; </a:t>
          </a:r>
          <a:endParaRPr lang="ru-RU" sz="1600" kern="1200" dirty="0"/>
        </a:p>
      </dsp:txBody>
      <dsp:txXfrm>
        <a:off x="18734" y="555766"/>
        <a:ext cx="8192132" cy="346292"/>
      </dsp:txXfrm>
    </dsp:sp>
    <dsp:sp modelId="{DB7AF599-1814-40F1-BC2F-408A2FDC7DE5}">
      <dsp:nvSpPr>
        <dsp:cNvPr id="0" name=""/>
        <dsp:cNvSpPr/>
      </dsp:nvSpPr>
      <dsp:spPr>
        <a:xfrm>
          <a:off x="0" y="966872"/>
          <a:ext cx="822960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3) </a:t>
          </a:r>
          <a:r>
            <a:rPr lang="ru-RU" sz="1600" b="1" kern="1200" dirty="0" smtClean="0"/>
            <a:t>Ассоциации (союзы);</a:t>
          </a:r>
          <a:endParaRPr lang="ru-RU" sz="1600" kern="1200" dirty="0"/>
        </a:p>
      </dsp:txBody>
      <dsp:txXfrm>
        <a:off x="18734" y="985606"/>
        <a:ext cx="8192132" cy="346292"/>
      </dsp:txXfrm>
    </dsp:sp>
    <dsp:sp modelId="{42129E9A-BE8B-4C81-8BE3-24EEA380A11A}">
      <dsp:nvSpPr>
        <dsp:cNvPr id="0" name=""/>
        <dsp:cNvSpPr/>
      </dsp:nvSpPr>
      <dsp:spPr>
        <a:xfrm>
          <a:off x="0" y="1396712"/>
          <a:ext cx="822960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4) </a:t>
          </a:r>
          <a:r>
            <a:rPr lang="ru-RU" sz="1600" b="1" kern="1200" smtClean="0"/>
            <a:t>Товарищества собственников недвижимости</a:t>
          </a:r>
          <a:r>
            <a:rPr lang="ru-RU" sz="1600" kern="1200" smtClean="0"/>
            <a:t>;</a:t>
          </a:r>
          <a:endParaRPr lang="ru-RU" sz="1600" kern="1200"/>
        </a:p>
      </dsp:txBody>
      <dsp:txXfrm>
        <a:off x="18734" y="1415446"/>
        <a:ext cx="8192132" cy="346292"/>
      </dsp:txXfrm>
    </dsp:sp>
    <dsp:sp modelId="{2DCCF705-6717-4460-B47F-635F011530A4}">
      <dsp:nvSpPr>
        <dsp:cNvPr id="0" name=""/>
        <dsp:cNvSpPr/>
      </dsp:nvSpPr>
      <dsp:spPr>
        <a:xfrm>
          <a:off x="0" y="1826552"/>
          <a:ext cx="822960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5) Казачьи общества, внесенные в государственный реестр казачьих обществ в РФ;</a:t>
          </a:r>
          <a:endParaRPr lang="ru-RU" sz="1600" b="1" kern="1200" dirty="0"/>
        </a:p>
      </dsp:txBody>
      <dsp:txXfrm>
        <a:off x="18734" y="1845286"/>
        <a:ext cx="8192132" cy="346292"/>
      </dsp:txXfrm>
    </dsp:sp>
    <dsp:sp modelId="{5E067DEA-6D5B-46AD-8762-81FCDD17F1B9}">
      <dsp:nvSpPr>
        <dsp:cNvPr id="0" name=""/>
        <dsp:cNvSpPr/>
      </dsp:nvSpPr>
      <dsp:spPr>
        <a:xfrm>
          <a:off x="0" y="2256392"/>
          <a:ext cx="822960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6) </a:t>
          </a:r>
          <a:r>
            <a:rPr lang="ru-RU" sz="1600" b="1" kern="1200" dirty="0" smtClean="0"/>
            <a:t>Общины коренных малочисленных народов РФ;</a:t>
          </a:r>
          <a:endParaRPr lang="ru-RU" sz="1600" kern="1200" dirty="0"/>
        </a:p>
      </dsp:txBody>
      <dsp:txXfrm>
        <a:off x="18734" y="2275126"/>
        <a:ext cx="8192132" cy="346292"/>
      </dsp:txXfrm>
    </dsp:sp>
    <dsp:sp modelId="{FDD10E06-BD2D-40C1-9890-DFA74E736982}">
      <dsp:nvSpPr>
        <dsp:cNvPr id="0" name=""/>
        <dsp:cNvSpPr/>
      </dsp:nvSpPr>
      <dsp:spPr>
        <a:xfrm>
          <a:off x="0" y="2686232"/>
          <a:ext cx="822960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7) </a:t>
          </a:r>
          <a:r>
            <a:rPr lang="ru-RU" sz="1600" b="1" kern="1200" dirty="0" smtClean="0"/>
            <a:t>Фонды;</a:t>
          </a:r>
          <a:endParaRPr lang="ru-RU" sz="1600" kern="1200" dirty="0"/>
        </a:p>
      </dsp:txBody>
      <dsp:txXfrm>
        <a:off x="18734" y="2704966"/>
        <a:ext cx="8192132" cy="346292"/>
      </dsp:txXfrm>
    </dsp:sp>
    <dsp:sp modelId="{1FF173D4-1660-40ED-BB87-C73B07698FF8}">
      <dsp:nvSpPr>
        <dsp:cNvPr id="0" name=""/>
        <dsp:cNvSpPr/>
      </dsp:nvSpPr>
      <dsp:spPr>
        <a:xfrm>
          <a:off x="0" y="3116072"/>
          <a:ext cx="822960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8) </a:t>
          </a:r>
          <a:r>
            <a:rPr lang="ru-RU" sz="1600" b="1" kern="1200" dirty="0" smtClean="0"/>
            <a:t>Учреждения;</a:t>
          </a:r>
          <a:endParaRPr lang="ru-RU" sz="1600" kern="1200" dirty="0"/>
        </a:p>
      </dsp:txBody>
      <dsp:txXfrm>
        <a:off x="18734" y="3134806"/>
        <a:ext cx="8192132" cy="346292"/>
      </dsp:txXfrm>
    </dsp:sp>
    <dsp:sp modelId="{7EF020A6-4521-4A33-9B11-5A69949EA55A}">
      <dsp:nvSpPr>
        <dsp:cNvPr id="0" name=""/>
        <dsp:cNvSpPr/>
      </dsp:nvSpPr>
      <dsp:spPr>
        <a:xfrm>
          <a:off x="0" y="3545912"/>
          <a:ext cx="822960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9) </a:t>
          </a:r>
          <a:r>
            <a:rPr lang="ru-RU" sz="1600" b="1" kern="1200" dirty="0" smtClean="0"/>
            <a:t>Автономные некоммерческие организации;</a:t>
          </a:r>
          <a:endParaRPr lang="ru-RU" sz="1600" kern="1200" dirty="0"/>
        </a:p>
      </dsp:txBody>
      <dsp:txXfrm>
        <a:off x="18734" y="3564646"/>
        <a:ext cx="8192132" cy="346292"/>
      </dsp:txXfrm>
    </dsp:sp>
    <dsp:sp modelId="{51E2CA61-A15B-47F1-BC27-D2485824DCC9}">
      <dsp:nvSpPr>
        <dsp:cNvPr id="0" name=""/>
        <dsp:cNvSpPr/>
      </dsp:nvSpPr>
      <dsp:spPr>
        <a:xfrm>
          <a:off x="0" y="3975752"/>
          <a:ext cx="822960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10) </a:t>
          </a:r>
          <a:r>
            <a:rPr lang="ru-RU" sz="1600" b="1" kern="1200" dirty="0" smtClean="0"/>
            <a:t>Религиозные организации;</a:t>
          </a:r>
          <a:endParaRPr lang="ru-RU" sz="1600" kern="1200" dirty="0"/>
        </a:p>
      </dsp:txBody>
      <dsp:txXfrm>
        <a:off x="18734" y="3994486"/>
        <a:ext cx="8192132" cy="346292"/>
      </dsp:txXfrm>
    </dsp:sp>
    <dsp:sp modelId="{F8DC2349-DA21-44C6-BAD4-52DD199DC664}">
      <dsp:nvSpPr>
        <dsp:cNvPr id="0" name=""/>
        <dsp:cNvSpPr/>
      </dsp:nvSpPr>
      <dsp:spPr>
        <a:xfrm>
          <a:off x="0" y="4405592"/>
          <a:ext cx="822960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11) </a:t>
          </a:r>
          <a:r>
            <a:rPr lang="ru-RU" sz="1600" b="1" kern="1200" dirty="0" smtClean="0"/>
            <a:t>Публично-правовые компании.</a:t>
          </a:r>
          <a:endParaRPr lang="ru-RU" sz="1600" kern="1200" dirty="0"/>
        </a:p>
      </dsp:txBody>
      <dsp:txXfrm>
        <a:off x="18734" y="4424326"/>
        <a:ext cx="8192132" cy="3462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BE053D-6DC3-431C-A841-FC0712414F60}">
      <dsp:nvSpPr>
        <dsp:cNvPr id="0" name=""/>
        <dsp:cNvSpPr/>
      </dsp:nvSpPr>
      <dsp:spPr>
        <a:xfrm>
          <a:off x="2170540" y="139022"/>
          <a:ext cx="4382932" cy="294835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П.1 ст.2 ФЗ от 12.01.1996 № 10-ФЗ «О профессиональных союзах, их правах и гарантиях деятельности»:</a:t>
          </a:r>
        </a:p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Профсоюз - добровольное общественное объединение граждан, связанных общими производственными, профессиональными интересами по роду их деятельности, создаваемое в целях представительства и защиты их социально-трудовых прав и интересов.</a:t>
          </a:r>
          <a:endParaRPr lang="ru-RU" sz="1700" kern="1200" dirty="0"/>
        </a:p>
      </dsp:txBody>
      <dsp:txXfrm>
        <a:off x="2314467" y="282949"/>
        <a:ext cx="4095078" cy="2660503"/>
      </dsp:txXfrm>
    </dsp:sp>
    <dsp:sp modelId="{65915F9A-5EE1-46FE-B34A-462E9017E9AA}">
      <dsp:nvSpPr>
        <dsp:cNvPr id="0" name=""/>
        <dsp:cNvSpPr/>
      </dsp:nvSpPr>
      <dsp:spPr>
        <a:xfrm>
          <a:off x="726668" y="2081419"/>
          <a:ext cx="5144307" cy="5144307"/>
        </a:xfrm>
        <a:custGeom>
          <a:avLst/>
          <a:gdLst/>
          <a:ahLst/>
          <a:cxnLst/>
          <a:rect l="0" t="0" r="0" b="0"/>
          <a:pathLst>
            <a:path>
              <a:moveTo>
                <a:pt x="4655104" y="1063084"/>
              </a:moveTo>
              <a:arcTo wR="2572153" hR="2572153" stAng="19444631" swAng="28612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A02B9F-D473-4703-9154-F96632C947D4}">
      <dsp:nvSpPr>
        <dsp:cNvPr id="0" name=""/>
        <dsp:cNvSpPr/>
      </dsp:nvSpPr>
      <dsp:spPr>
        <a:xfrm>
          <a:off x="4475527" y="3384381"/>
          <a:ext cx="4188412" cy="311894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П.1 ст.6 ФЗ от 12.01.1996 № 7-ФЗ «О некоммерческих организациях»:</a:t>
          </a:r>
        </a:p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Общественными и религиозными организациями (объединениями) признаются добровольные объединения граждан, в установленном законом порядке объединившихся на основе общности их интересов для удовлетворения духовных или иных нематериальных потребностей.</a:t>
          </a:r>
          <a:endParaRPr lang="ru-RU" sz="1700" kern="1200" dirty="0"/>
        </a:p>
      </dsp:txBody>
      <dsp:txXfrm>
        <a:off x="4627781" y="3536635"/>
        <a:ext cx="3883904" cy="2814434"/>
      </dsp:txXfrm>
    </dsp:sp>
    <dsp:sp modelId="{88E45E12-8790-425A-9511-5585294BA0EC}">
      <dsp:nvSpPr>
        <dsp:cNvPr id="0" name=""/>
        <dsp:cNvSpPr/>
      </dsp:nvSpPr>
      <dsp:spPr>
        <a:xfrm>
          <a:off x="1688329" y="1173858"/>
          <a:ext cx="5144307" cy="5144307"/>
        </a:xfrm>
        <a:custGeom>
          <a:avLst/>
          <a:gdLst/>
          <a:ahLst/>
          <a:cxnLst/>
          <a:rect l="0" t="0" r="0" b="0"/>
          <a:pathLst>
            <a:path>
              <a:moveTo>
                <a:pt x="2726682" y="5139661"/>
              </a:moveTo>
              <a:arcTo wR="2572153" hR="2572153" stAng="5193344" swAng="24350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D1B0D1-6B52-4000-BD63-05031865D2A6}">
      <dsp:nvSpPr>
        <dsp:cNvPr id="0" name=""/>
        <dsp:cNvSpPr/>
      </dsp:nvSpPr>
      <dsp:spPr>
        <a:xfrm>
          <a:off x="0" y="3384372"/>
          <a:ext cx="4172257" cy="31536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Ст.8 ФЗ от 19.05.1995 № 82-ФЗ «Об общественных объединениях»:</a:t>
          </a:r>
        </a:p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Общественной организацией является основанное на членстве общественное объединение, созданное на основе совместной деятельности для защиты общих интересов и достижения уставных целей объединившихся граждан.</a:t>
          </a:r>
          <a:endParaRPr lang="ru-RU" sz="1700" kern="1200" dirty="0"/>
        </a:p>
      </dsp:txBody>
      <dsp:txXfrm>
        <a:off x="153949" y="3538321"/>
        <a:ext cx="3864359" cy="2845752"/>
      </dsp:txXfrm>
    </dsp:sp>
    <dsp:sp modelId="{8C2FE0A3-12A2-4CBC-89DA-0852C728A281}">
      <dsp:nvSpPr>
        <dsp:cNvPr id="0" name=""/>
        <dsp:cNvSpPr/>
      </dsp:nvSpPr>
      <dsp:spPr>
        <a:xfrm>
          <a:off x="2808819" y="2106212"/>
          <a:ext cx="5144307" cy="5144307"/>
        </a:xfrm>
        <a:custGeom>
          <a:avLst/>
          <a:gdLst/>
          <a:ahLst/>
          <a:cxnLst/>
          <a:rect l="0" t="0" r="0" b="0"/>
          <a:pathLst>
            <a:path>
              <a:moveTo>
                <a:pt x="386187" y="1216600"/>
              </a:moveTo>
              <a:arcTo wR="2572153" hR="2572153" stAng="12708224" swAng="28837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B31413-AAEF-423F-9863-DFE41086BE54}">
      <dsp:nvSpPr>
        <dsp:cNvPr id="0" name=""/>
        <dsp:cNvSpPr/>
      </dsp:nvSpPr>
      <dsp:spPr>
        <a:xfrm>
          <a:off x="3483590" y="0"/>
          <a:ext cx="1741795" cy="1108923"/>
        </a:xfrm>
        <a:prstGeom prst="trapezoid">
          <a:avLst>
            <a:gd name="adj" fmla="val 78535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Конституция Российской Федерации (12.12.1993)</a:t>
          </a:r>
          <a:endParaRPr lang="ru-RU" sz="1600" kern="1200" dirty="0"/>
        </a:p>
      </dsp:txBody>
      <dsp:txXfrm>
        <a:off x="3483590" y="0"/>
        <a:ext cx="1741795" cy="1108923"/>
      </dsp:txXfrm>
    </dsp:sp>
    <dsp:sp modelId="{570F7E63-F65F-409F-AC82-88BC138CC910}">
      <dsp:nvSpPr>
        <dsp:cNvPr id="0" name=""/>
        <dsp:cNvSpPr/>
      </dsp:nvSpPr>
      <dsp:spPr>
        <a:xfrm>
          <a:off x="2612693" y="1108923"/>
          <a:ext cx="3483590" cy="1108923"/>
        </a:xfrm>
        <a:prstGeom prst="trapezoid">
          <a:avLst>
            <a:gd name="adj" fmla="val 78535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Гражданский кодекс Российской Федерации от 30.11.1994 №51-ФЗ</a:t>
          </a:r>
          <a:endParaRPr lang="ru-RU" sz="1600" kern="1200" dirty="0"/>
        </a:p>
      </dsp:txBody>
      <dsp:txXfrm>
        <a:off x="3222321" y="1108923"/>
        <a:ext cx="2264334" cy="1108923"/>
      </dsp:txXfrm>
    </dsp:sp>
    <dsp:sp modelId="{C58E6A17-2D46-468D-8A17-C66E1FACCCDE}">
      <dsp:nvSpPr>
        <dsp:cNvPr id="0" name=""/>
        <dsp:cNvSpPr/>
      </dsp:nvSpPr>
      <dsp:spPr>
        <a:xfrm>
          <a:off x="1741795" y="2217846"/>
          <a:ext cx="5225386" cy="1108923"/>
        </a:xfrm>
        <a:prstGeom prst="trapezoid">
          <a:avLst>
            <a:gd name="adj" fmla="val 78535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Федеральный закон от 12.01.1996 №7-ФЗ «О некоммерческих организациях»</a:t>
          </a:r>
          <a:endParaRPr lang="ru-RU" sz="1600" kern="1200" dirty="0"/>
        </a:p>
      </dsp:txBody>
      <dsp:txXfrm>
        <a:off x="2656237" y="2217846"/>
        <a:ext cx="3396501" cy="1108923"/>
      </dsp:txXfrm>
    </dsp:sp>
    <dsp:sp modelId="{D2D4A9FD-9BF2-403D-8D70-A2131519B9B6}">
      <dsp:nvSpPr>
        <dsp:cNvPr id="0" name=""/>
        <dsp:cNvSpPr/>
      </dsp:nvSpPr>
      <dsp:spPr>
        <a:xfrm>
          <a:off x="870897" y="3326769"/>
          <a:ext cx="6967181" cy="1108923"/>
        </a:xfrm>
        <a:prstGeom prst="trapezoid">
          <a:avLst>
            <a:gd name="adj" fmla="val 78535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Федеральный закон от 19.05.1995 </a:t>
          </a:r>
          <a:r>
            <a:rPr lang="ru-RU" sz="1600" kern="1200" smtClean="0"/>
            <a:t>№82-ФЗ «Об </a:t>
          </a:r>
          <a:r>
            <a:rPr lang="ru-RU" sz="1600" kern="1200" dirty="0" smtClean="0"/>
            <a:t>общественных объединениях»</a:t>
          </a:r>
          <a:endParaRPr lang="ru-RU" sz="1600" kern="1200" dirty="0"/>
        </a:p>
      </dsp:txBody>
      <dsp:txXfrm>
        <a:off x="2090154" y="3326769"/>
        <a:ext cx="4528668" cy="1108923"/>
      </dsp:txXfrm>
    </dsp:sp>
    <dsp:sp modelId="{69F750D0-1021-4E44-A2E2-8AACAB914DD2}">
      <dsp:nvSpPr>
        <dsp:cNvPr id="0" name=""/>
        <dsp:cNvSpPr/>
      </dsp:nvSpPr>
      <dsp:spPr>
        <a:xfrm>
          <a:off x="0" y="4435692"/>
          <a:ext cx="8708977" cy="1108923"/>
        </a:xfrm>
        <a:prstGeom prst="trapezoid">
          <a:avLst>
            <a:gd name="adj" fmla="val 78535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Федеральный закон от 12.01.1996 №</a:t>
          </a:r>
          <a:r>
            <a:rPr lang="ru-RU" sz="1600" kern="1200" smtClean="0"/>
            <a:t>10-ФЗ «</a:t>
          </a:r>
          <a:r>
            <a:rPr lang="ru-RU" sz="1600" kern="1200" dirty="0" smtClean="0"/>
            <a:t>О профессиональных союзах, их правах и гарантиях деятельности»</a:t>
          </a:r>
          <a:endParaRPr lang="ru-RU" sz="1600" kern="1200" dirty="0"/>
        </a:p>
      </dsp:txBody>
      <dsp:txXfrm>
        <a:off x="1524070" y="4435692"/>
        <a:ext cx="5660835" cy="110892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27C070-E14D-4C35-A1F7-C184538741BE}">
      <dsp:nvSpPr>
        <dsp:cNvPr id="0" name=""/>
        <dsp:cNvSpPr/>
      </dsp:nvSpPr>
      <dsp:spPr>
        <a:xfrm>
          <a:off x="0" y="65"/>
          <a:ext cx="87849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69E68E-BF5F-4171-B7E8-59E73D648344}">
      <dsp:nvSpPr>
        <dsp:cNvPr id="0" name=""/>
        <dsp:cNvSpPr/>
      </dsp:nvSpPr>
      <dsp:spPr>
        <a:xfrm>
          <a:off x="0" y="65"/>
          <a:ext cx="8784976" cy="5288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определение приоритетных направлений деятельности корпорации, принципов образования и использования ее имущества;</a:t>
          </a:r>
          <a:endParaRPr lang="ru-RU" sz="1600" kern="1200" dirty="0"/>
        </a:p>
      </dsp:txBody>
      <dsp:txXfrm>
        <a:off x="0" y="65"/>
        <a:ext cx="8784976" cy="528865"/>
      </dsp:txXfrm>
    </dsp:sp>
    <dsp:sp modelId="{1C410B20-7D02-4CE1-99EB-A9727E1F4F57}">
      <dsp:nvSpPr>
        <dsp:cNvPr id="0" name=""/>
        <dsp:cNvSpPr/>
      </dsp:nvSpPr>
      <dsp:spPr>
        <a:xfrm>
          <a:off x="0" y="528930"/>
          <a:ext cx="87849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69AB6B-F448-45B2-A031-8AF105311F2A}">
      <dsp:nvSpPr>
        <dsp:cNvPr id="0" name=""/>
        <dsp:cNvSpPr/>
      </dsp:nvSpPr>
      <dsp:spPr>
        <a:xfrm>
          <a:off x="0" y="528930"/>
          <a:ext cx="8784976" cy="3405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утверждение и изменение устава корпорации;</a:t>
          </a:r>
          <a:endParaRPr lang="ru-RU" sz="1600" kern="1200" dirty="0"/>
        </a:p>
      </dsp:txBody>
      <dsp:txXfrm>
        <a:off x="0" y="528930"/>
        <a:ext cx="8784976" cy="340584"/>
      </dsp:txXfrm>
    </dsp:sp>
    <dsp:sp modelId="{342219BD-197E-44F3-8F5A-8446E39DA0F9}">
      <dsp:nvSpPr>
        <dsp:cNvPr id="0" name=""/>
        <dsp:cNvSpPr/>
      </dsp:nvSpPr>
      <dsp:spPr>
        <a:xfrm>
          <a:off x="0" y="869515"/>
          <a:ext cx="87849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4B529B-E494-4116-B231-130F522AFD2E}">
      <dsp:nvSpPr>
        <dsp:cNvPr id="0" name=""/>
        <dsp:cNvSpPr/>
      </dsp:nvSpPr>
      <dsp:spPr>
        <a:xfrm>
          <a:off x="0" y="869515"/>
          <a:ext cx="8784976" cy="525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определение порядка приема в состав участников корпорации и исключения из числа ее участников, кроме случаев, если такой порядок определен законом;</a:t>
          </a:r>
          <a:endParaRPr lang="ru-RU" sz="1600" kern="1200" dirty="0"/>
        </a:p>
      </dsp:txBody>
      <dsp:txXfrm>
        <a:off x="0" y="869515"/>
        <a:ext cx="8784976" cy="525687"/>
      </dsp:txXfrm>
    </dsp:sp>
    <dsp:sp modelId="{35EEE6F8-EDEA-4EAE-9B6E-24D27A5F64A9}">
      <dsp:nvSpPr>
        <dsp:cNvPr id="0" name=""/>
        <dsp:cNvSpPr/>
      </dsp:nvSpPr>
      <dsp:spPr>
        <a:xfrm>
          <a:off x="0" y="1395202"/>
          <a:ext cx="87849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D53FB2-1E17-415D-A780-D36D92B48A19}">
      <dsp:nvSpPr>
        <dsp:cNvPr id="0" name=""/>
        <dsp:cNvSpPr/>
      </dsp:nvSpPr>
      <dsp:spPr>
        <a:xfrm>
          <a:off x="0" y="1395202"/>
          <a:ext cx="8784976" cy="7290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образование других органов корпорации и досрочное прекращение их полномочий, если уставом корпорации в соответствии с законом это правомочие не отнесено к компетенции иных коллегиальных органов корпорации;</a:t>
          </a:r>
          <a:endParaRPr lang="ru-RU" sz="1600" kern="1200" dirty="0"/>
        </a:p>
      </dsp:txBody>
      <dsp:txXfrm>
        <a:off x="0" y="1395202"/>
        <a:ext cx="8784976" cy="729032"/>
      </dsp:txXfrm>
    </dsp:sp>
    <dsp:sp modelId="{13A17A20-F5EF-41F6-B83F-79650F6CF414}">
      <dsp:nvSpPr>
        <dsp:cNvPr id="0" name=""/>
        <dsp:cNvSpPr/>
      </dsp:nvSpPr>
      <dsp:spPr>
        <a:xfrm>
          <a:off x="0" y="2124235"/>
          <a:ext cx="87849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ADAD9D-379F-4F0E-87FB-4DB8D8DACAEE}">
      <dsp:nvSpPr>
        <dsp:cNvPr id="0" name=""/>
        <dsp:cNvSpPr/>
      </dsp:nvSpPr>
      <dsp:spPr>
        <a:xfrm>
          <a:off x="0" y="2124235"/>
          <a:ext cx="8784976" cy="804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утверждение годовых отчетов и бухгалтерской (финансовой) отчетности корпорации, если уставом корпорации в соответствии с законом это правомочие не отнесено к компетенции иных коллегиальных органов корпорации;</a:t>
          </a:r>
          <a:endParaRPr lang="ru-RU" sz="1600" kern="1200" dirty="0"/>
        </a:p>
      </dsp:txBody>
      <dsp:txXfrm>
        <a:off x="0" y="2124235"/>
        <a:ext cx="8784976" cy="804228"/>
      </dsp:txXfrm>
    </dsp:sp>
    <dsp:sp modelId="{BA2FC3B2-04B4-4371-81D8-6BB06733F7C1}">
      <dsp:nvSpPr>
        <dsp:cNvPr id="0" name=""/>
        <dsp:cNvSpPr/>
      </dsp:nvSpPr>
      <dsp:spPr>
        <a:xfrm>
          <a:off x="0" y="2928464"/>
          <a:ext cx="87849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8B19D9-8BB8-4359-A5E9-AAC9C110B4F6}">
      <dsp:nvSpPr>
        <dsp:cNvPr id="0" name=""/>
        <dsp:cNvSpPr/>
      </dsp:nvSpPr>
      <dsp:spPr>
        <a:xfrm>
          <a:off x="0" y="2928464"/>
          <a:ext cx="8784976" cy="1188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принятие решений о создании корпорацией других юридических лиц, об участии корпорации в других юридических лицах, о создании филиалов и об открытии представительств корпорации, за исключением случаев, если уставом хозяйственного общества в соответствии с законами о хозяйственных обществах принятие таких решений по указанным вопросам отнесено к компетенции иных коллегиальных органов корпорации;</a:t>
          </a:r>
          <a:endParaRPr lang="ru-RU" sz="1600" kern="1200" dirty="0"/>
        </a:p>
      </dsp:txBody>
      <dsp:txXfrm>
        <a:off x="0" y="2928464"/>
        <a:ext cx="8784976" cy="1188550"/>
      </dsp:txXfrm>
    </dsp:sp>
    <dsp:sp modelId="{61557E5D-9B4E-41DF-8328-AAF11CA3AED5}">
      <dsp:nvSpPr>
        <dsp:cNvPr id="0" name=""/>
        <dsp:cNvSpPr/>
      </dsp:nvSpPr>
      <dsp:spPr>
        <a:xfrm>
          <a:off x="0" y="4117014"/>
          <a:ext cx="87849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4CCFB5-19F2-42FA-AFB6-F52681775CEA}">
      <dsp:nvSpPr>
        <dsp:cNvPr id="0" name=""/>
        <dsp:cNvSpPr/>
      </dsp:nvSpPr>
      <dsp:spPr>
        <a:xfrm>
          <a:off x="0" y="4117014"/>
          <a:ext cx="8784976" cy="575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принятие решений о реорганизации и ликвидации корпорации, о назначении ликвидационной комиссии (ликвидатора) и об утверждении ликвидационного баланса;</a:t>
          </a:r>
          <a:endParaRPr lang="ru-RU" sz="1600" kern="1200" dirty="0"/>
        </a:p>
      </dsp:txBody>
      <dsp:txXfrm>
        <a:off x="0" y="4117014"/>
        <a:ext cx="8784976" cy="575197"/>
      </dsp:txXfrm>
    </dsp:sp>
    <dsp:sp modelId="{40F231C8-CC26-434E-ACAC-63DE090007A2}">
      <dsp:nvSpPr>
        <dsp:cNvPr id="0" name=""/>
        <dsp:cNvSpPr/>
      </dsp:nvSpPr>
      <dsp:spPr>
        <a:xfrm>
          <a:off x="0" y="4692212"/>
          <a:ext cx="87849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5C045E-FEDD-44E8-97DC-2120681753E5}">
      <dsp:nvSpPr>
        <dsp:cNvPr id="0" name=""/>
        <dsp:cNvSpPr/>
      </dsp:nvSpPr>
      <dsp:spPr>
        <a:xfrm>
          <a:off x="0" y="4692212"/>
          <a:ext cx="8784976" cy="565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избрание ревизионной комиссии (ревизора) и назначение аудиторской организации или индивидуального аудитора корпорации.</a:t>
          </a:r>
        </a:p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 smtClean="0"/>
            <a:t>Законом и учредительным документом корпорации к исключительной компетенции ее высшего органа может быть отнесено решение иных вопросов.</a:t>
          </a:r>
        </a:p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/>
        </a:p>
      </dsp:txBody>
      <dsp:txXfrm>
        <a:off x="0" y="4692212"/>
        <a:ext cx="8784976" cy="565171"/>
      </dsp:txXfrm>
    </dsp:sp>
    <dsp:sp modelId="{2F8F4F56-91C7-4A27-8ABA-C5102F6C5998}">
      <dsp:nvSpPr>
        <dsp:cNvPr id="0" name=""/>
        <dsp:cNvSpPr/>
      </dsp:nvSpPr>
      <dsp:spPr>
        <a:xfrm>
          <a:off x="0" y="5257384"/>
          <a:ext cx="87849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0395FF-654C-4BDB-AD9F-9C09FCA0337E}">
      <dsp:nvSpPr>
        <dsp:cNvPr id="0" name=""/>
        <dsp:cNvSpPr/>
      </dsp:nvSpPr>
      <dsp:spPr>
        <a:xfrm>
          <a:off x="0" y="5257384"/>
          <a:ext cx="8784976" cy="575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0" y="5257384"/>
        <a:ext cx="8784976" cy="57519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B5A5AB-946E-4FE1-80C9-F6EE4637C557}">
      <dsp:nvSpPr>
        <dsp:cNvPr id="0" name=""/>
        <dsp:cNvSpPr/>
      </dsp:nvSpPr>
      <dsp:spPr>
        <a:xfrm>
          <a:off x="0" y="183864"/>
          <a:ext cx="8229600" cy="21621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just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Наряду с исполнительными органами в корпорации может быть образован в случаях, предусмотренных ГК РФ, другим законом или уставом корпорации, коллегиальный орган управления (наблюдательный или иной совет), контролирующий деятельность исполнительных органов корпорации и выполняющий иные функции, возложенные на него законом или уставом корпорации.</a:t>
          </a:r>
          <a:endParaRPr lang="ru-RU" sz="2100" kern="1200" dirty="0"/>
        </a:p>
      </dsp:txBody>
      <dsp:txXfrm>
        <a:off x="105548" y="289412"/>
        <a:ext cx="8018504" cy="1951064"/>
      </dsp:txXfrm>
    </dsp:sp>
    <dsp:sp modelId="{8CEF9CE1-18B8-4E94-A61D-E6244011C421}">
      <dsp:nvSpPr>
        <dsp:cNvPr id="0" name=""/>
        <dsp:cNvSpPr/>
      </dsp:nvSpPr>
      <dsp:spPr>
        <a:xfrm>
          <a:off x="0" y="2406504"/>
          <a:ext cx="8229600" cy="21621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just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Лица, осуществляющие полномочия единоличных исполнительных органов корпораций, и члены их коллегиальных исполнительных органов не могут составлять более одной четверти состава коллегиальных органов управления корпораций и не могут являться их председателями.</a:t>
          </a:r>
          <a:endParaRPr lang="ru-RU" sz="2100" kern="1200" dirty="0"/>
        </a:p>
      </dsp:txBody>
      <dsp:txXfrm>
        <a:off x="105548" y="2512052"/>
        <a:ext cx="8018504" cy="195106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4C2D6C-AA36-4998-8287-41B89A729119}">
      <dsp:nvSpPr>
        <dsp:cNvPr id="0" name=""/>
        <dsp:cNvSpPr/>
      </dsp:nvSpPr>
      <dsp:spPr>
        <a:xfrm>
          <a:off x="0" y="135768"/>
          <a:ext cx="7920880" cy="38329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just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Члены коллегиального органа управления корпорации имеют право получать информацию о деятельности корпорации и знакомиться с ее бухгалтерской и иной документацией, требовать возмещения причиненных корпорации убытков (статья 53.1. ГК РФ), оспаривать совершенные корпорацией сделки по основаниям, предусмотренным ст.174 ГК РФ или законами о корпорациях отдельных организационно-правовых форм, и требовать применения последствий их недействительности, а также требовать применения последствий недействительности ничтожных сделок корпорации в порядке, установленном п.2 ст.65.2. ГК РФ.</a:t>
          </a:r>
          <a:endParaRPr lang="ru-RU" sz="2100" kern="1200" dirty="0"/>
        </a:p>
      </dsp:txBody>
      <dsp:txXfrm>
        <a:off x="187108" y="322876"/>
        <a:ext cx="7546664" cy="345870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437349-B0BA-4B13-B353-B334AD5F4A78}">
      <dsp:nvSpPr>
        <dsp:cNvPr id="0" name=""/>
        <dsp:cNvSpPr/>
      </dsp:nvSpPr>
      <dsp:spPr>
        <a:xfrm>
          <a:off x="0" y="157366"/>
          <a:ext cx="8229600" cy="6347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just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Свидетельство о государственной регистрации организации Профсоюза (территориальное отделение Минюста России);</a:t>
          </a:r>
          <a:endParaRPr lang="ru-RU" sz="1700" kern="1200" dirty="0"/>
        </a:p>
      </dsp:txBody>
      <dsp:txXfrm>
        <a:off x="30985" y="188351"/>
        <a:ext cx="8167630" cy="572755"/>
      </dsp:txXfrm>
    </dsp:sp>
    <dsp:sp modelId="{DD29B946-0509-4ADE-B370-E137D7033894}">
      <dsp:nvSpPr>
        <dsp:cNvPr id="0" name=""/>
        <dsp:cNvSpPr/>
      </dsp:nvSpPr>
      <dsp:spPr>
        <a:xfrm>
          <a:off x="0" y="849974"/>
          <a:ext cx="8229600" cy="12481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just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Свидетельство о внесении записи в ЕГРЮЛ, не связанной с вносимыми изменениями в учредительные документы юридического лица, на основании решения о государственной регистрации (территориальное отделение Минюста России);</a:t>
          </a:r>
          <a:endParaRPr lang="ru-RU" sz="1700" kern="1200" dirty="0"/>
        </a:p>
      </dsp:txBody>
      <dsp:txXfrm>
        <a:off x="60930" y="910904"/>
        <a:ext cx="8107740" cy="1126307"/>
      </dsp:txXfrm>
    </dsp:sp>
    <dsp:sp modelId="{B16A94D0-68D6-4C75-B463-340163803D2B}">
      <dsp:nvSpPr>
        <dsp:cNvPr id="0" name=""/>
        <dsp:cNvSpPr/>
      </dsp:nvSpPr>
      <dsp:spPr>
        <a:xfrm>
          <a:off x="0" y="2112541"/>
          <a:ext cx="8229600" cy="6347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just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Свидетельство о постановке на учет в налоговом органе организации Профсоюза;</a:t>
          </a:r>
          <a:endParaRPr lang="ru-RU" sz="1700" kern="1200"/>
        </a:p>
      </dsp:txBody>
      <dsp:txXfrm>
        <a:off x="30985" y="2143526"/>
        <a:ext cx="8167630" cy="572755"/>
      </dsp:txXfrm>
    </dsp:sp>
    <dsp:sp modelId="{6C281B57-8B4B-4BF2-ADCA-2CA3804E9863}">
      <dsp:nvSpPr>
        <dsp:cNvPr id="0" name=""/>
        <dsp:cNvSpPr/>
      </dsp:nvSpPr>
      <dsp:spPr>
        <a:xfrm>
          <a:off x="0" y="2761666"/>
          <a:ext cx="8229600" cy="6347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just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Свидетельство о внесении записи в ЕГРЮЛ о юридическом лице, зарегистрированном до 01 июля 2002 г.;</a:t>
          </a:r>
          <a:endParaRPr lang="ru-RU" sz="1700" kern="1200" dirty="0"/>
        </a:p>
      </dsp:txBody>
      <dsp:txXfrm>
        <a:off x="30985" y="2792651"/>
        <a:ext cx="8167630" cy="572755"/>
      </dsp:txXfrm>
    </dsp:sp>
    <dsp:sp modelId="{E8C87656-7F33-4083-BC28-C30C2958B03D}">
      <dsp:nvSpPr>
        <dsp:cNvPr id="0" name=""/>
        <dsp:cNvSpPr/>
      </dsp:nvSpPr>
      <dsp:spPr>
        <a:xfrm>
          <a:off x="0" y="3410791"/>
          <a:ext cx="8229600" cy="6347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just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Информационное письмо об учете организации Профсоюза в Статрегистре Росстата;</a:t>
          </a:r>
          <a:endParaRPr lang="ru-RU" sz="1700" kern="1200"/>
        </a:p>
      </dsp:txBody>
      <dsp:txXfrm>
        <a:off x="30985" y="3441776"/>
        <a:ext cx="8167630" cy="572755"/>
      </dsp:txXfrm>
    </dsp:sp>
    <dsp:sp modelId="{DFA8FEB6-4CF9-42BB-93AC-967AEE6EA9D9}">
      <dsp:nvSpPr>
        <dsp:cNvPr id="0" name=""/>
        <dsp:cNvSpPr/>
      </dsp:nvSpPr>
      <dsp:spPr>
        <a:xfrm>
          <a:off x="0" y="4059916"/>
          <a:ext cx="8229600" cy="6347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just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Уведомление о регистрации организации Профсоюза в территориальном органе Пенсионного фонда РФ;</a:t>
          </a:r>
          <a:endParaRPr lang="ru-RU" sz="1700" kern="1200"/>
        </a:p>
      </dsp:txBody>
      <dsp:txXfrm>
        <a:off x="30985" y="4090901"/>
        <a:ext cx="8167630" cy="572755"/>
      </dsp:txXfrm>
    </dsp:sp>
    <dsp:sp modelId="{3724037F-B7DC-4F90-AC0B-E10220A32C11}">
      <dsp:nvSpPr>
        <dsp:cNvPr id="0" name=""/>
        <dsp:cNvSpPr/>
      </dsp:nvSpPr>
      <dsp:spPr>
        <a:xfrm>
          <a:off x="0" y="4709041"/>
          <a:ext cx="8229600" cy="6347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just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Свидетельство о регистрации страхователя (организации Профсоюза) в территориальном Фонде обязательного медицинского страхования;</a:t>
          </a:r>
          <a:endParaRPr lang="ru-RU" sz="1700" kern="1200" dirty="0"/>
        </a:p>
      </dsp:txBody>
      <dsp:txXfrm>
        <a:off x="30985" y="4740026"/>
        <a:ext cx="8167630" cy="5727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3892B-2C89-4FD8-9994-699230BADB34}" type="datetimeFigureOut">
              <a:rPr lang="ru-RU" smtClean="0"/>
              <a:t>17.06.2015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2C0C4D-5698-41A9-90E4-7BC8326B46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3192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839C4-1A12-4366-B781-A7650B3054A4}" type="datetimeFigureOut">
              <a:rPr lang="fr-FR"/>
              <a:pPr>
                <a:defRPr/>
              </a:pPr>
              <a:t>17/06/2015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16D9D1-7E25-40E1-A4C5-D51D7AAE5BEC}" type="slidenum">
              <a:rPr lang="fr-CA" altLang="ru-RU"/>
              <a:pPr/>
              <a:t>‹#›</a:t>
            </a:fld>
            <a:endParaRPr lang="fr-CA" altLang="ru-RU"/>
          </a:p>
        </p:txBody>
      </p:sp>
    </p:spTree>
    <p:extLst>
      <p:ext uri="{BB962C8B-B14F-4D97-AF65-F5344CB8AC3E}">
        <p14:creationId xmlns:p14="http://schemas.microsoft.com/office/powerpoint/2010/main" val="2641318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19B08-02AC-4F78-958C-65352E12FB6B}" type="datetimeFigureOut">
              <a:rPr lang="fr-FR"/>
              <a:pPr>
                <a:defRPr/>
              </a:pPr>
              <a:t>17/06/2015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BF2A5B-05A0-4682-8818-651E5A206BC8}" type="slidenum">
              <a:rPr lang="fr-CA" altLang="ru-RU"/>
              <a:pPr/>
              <a:t>‹#›</a:t>
            </a:fld>
            <a:endParaRPr lang="fr-CA" altLang="ru-RU"/>
          </a:p>
        </p:txBody>
      </p:sp>
    </p:spTree>
    <p:extLst>
      <p:ext uri="{BB962C8B-B14F-4D97-AF65-F5344CB8AC3E}">
        <p14:creationId xmlns:p14="http://schemas.microsoft.com/office/powerpoint/2010/main" val="445255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885E9-9476-4259-96D5-8F41D248C0E3}" type="datetimeFigureOut">
              <a:rPr lang="fr-FR"/>
              <a:pPr>
                <a:defRPr/>
              </a:pPr>
              <a:t>17/06/2015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5CCBEE-4AD6-4765-908D-31A6A60E4BF5}" type="slidenum">
              <a:rPr lang="fr-CA" altLang="ru-RU"/>
              <a:pPr/>
              <a:t>‹#›</a:t>
            </a:fld>
            <a:endParaRPr lang="fr-CA" altLang="ru-RU"/>
          </a:p>
        </p:txBody>
      </p:sp>
    </p:spTree>
    <p:extLst>
      <p:ext uri="{BB962C8B-B14F-4D97-AF65-F5344CB8AC3E}">
        <p14:creationId xmlns:p14="http://schemas.microsoft.com/office/powerpoint/2010/main" val="1094971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839C4-1A12-4366-B781-A7650B3054A4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17/06/2015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16D9D1-7E25-40E1-A4C5-D51D7AAE5BEC}" type="slidenum">
              <a:rPr lang="fr-CA" altLang="ru-RU"/>
              <a:pPr/>
              <a:t>‹#›</a:t>
            </a:fld>
            <a:endParaRPr lang="fr-CA" altLang="ru-RU"/>
          </a:p>
        </p:txBody>
      </p:sp>
    </p:spTree>
    <p:extLst>
      <p:ext uri="{BB962C8B-B14F-4D97-AF65-F5344CB8AC3E}">
        <p14:creationId xmlns:p14="http://schemas.microsoft.com/office/powerpoint/2010/main" val="1775576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0FA04-8A56-4FE1-A580-A9BFF9F12BC1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17/06/2015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E12FE0-DC65-40A6-83E4-5A9A07FCDB50}" type="slidenum">
              <a:rPr lang="fr-CA" altLang="ru-RU"/>
              <a:pPr/>
              <a:t>‹#›</a:t>
            </a:fld>
            <a:endParaRPr lang="fr-CA" altLang="ru-RU"/>
          </a:p>
        </p:txBody>
      </p:sp>
    </p:spTree>
    <p:extLst>
      <p:ext uri="{BB962C8B-B14F-4D97-AF65-F5344CB8AC3E}">
        <p14:creationId xmlns:p14="http://schemas.microsoft.com/office/powerpoint/2010/main" val="3034200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004D4-B96A-49A3-8C82-5F2743943495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17/06/2015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9F755A-9336-4FD5-9968-6201C5095BC1}" type="slidenum">
              <a:rPr lang="fr-CA" altLang="ru-RU"/>
              <a:pPr/>
              <a:t>‹#›</a:t>
            </a:fld>
            <a:endParaRPr lang="fr-CA" altLang="ru-RU"/>
          </a:p>
        </p:txBody>
      </p:sp>
    </p:spTree>
    <p:extLst>
      <p:ext uri="{BB962C8B-B14F-4D97-AF65-F5344CB8AC3E}">
        <p14:creationId xmlns:p14="http://schemas.microsoft.com/office/powerpoint/2010/main" val="66940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7056B-1D06-41F7-BD49-864D3112B95D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17/06/2015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EB490A-1B55-4BFD-9580-06550D9E973E}" type="slidenum">
              <a:rPr lang="fr-CA" altLang="ru-RU"/>
              <a:pPr/>
              <a:t>‹#›</a:t>
            </a:fld>
            <a:endParaRPr lang="fr-CA" altLang="ru-RU"/>
          </a:p>
        </p:txBody>
      </p:sp>
    </p:spTree>
    <p:extLst>
      <p:ext uri="{BB962C8B-B14F-4D97-AF65-F5344CB8AC3E}">
        <p14:creationId xmlns:p14="http://schemas.microsoft.com/office/powerpoint/2010/main" val="616550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2C73C-DD0A-48A0-A03B-67D02081375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17/06/2015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A52FAC-01E7-4841-A1F8-638D3BC60DDC}" type="slidenum">
              <a:rPr lang="fr-CA" altLang="ru-RU"/>
              <a:pPr/>
              <a:t>‹#›</a:t>
            </a:fld>
            <a:endParaRPr lang="fr-CA" altLang="ru-RU"/>
          </a:p>
        </p:txBody>
      </p:sp>
    </p:spTree>
    <p:extLst>
      <p:ext uri="{BB962C8B-B14F-4D97-AF65-F5344CB8AC3E}">
        <p14:creationId xmlns:p14="http://schemas.microsoft.com/office/powerpoint/2010/main" val="20400047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EB8F3-3D14-4E4A-8670-D17E365EF7E3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17/06/2015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CD351F-5293-4AE2-8958-823A0FDBB0B2}" type="slidenum">
              <a:rPr lang="fr-CA" altLang="ru-RU"/>
              <a:pPr/>
              <a:t>‹#›</a:t>
            </a:fld>
            <a:endParaRPr lang="fr-CA" altLang="ru-RU"/>
          </a:p>
        </p:txBody>
      </p:sp>
    </p:spTree>
    <p:extLst>
      <p:ext uri="{BB962C8B-B14F-4D97-AF65-F5344CB8AC3E}">
        <p14:creationId xmlns:p14="http://schemas.microsoft.com/office/powerpoint/2010/main" val="22964164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05CBB-9D19-420A-93D2-25A60E2687AD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17/06/2015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61952B-7209-4413-9266-F0790928CD1E}" type="slidenum">
              <a:rPr lang="fr-CA" altLang="ru-RU"/>
              <a:pPr/>
              <a:t>‹#›</a:t>
            </a:fld>
            <a:endParaRPr lang="fr-CA" altLang="ru-RU"/>
          </a:p>
        </p:txBody>
      </p:sp>
    </p:spTree>
    <p:extLst>
      <p:ext uri="{BB962C8B-B14F-4D97-AF65-F5344CB8AC3E}">
        <p14:creationId xmlns:p14="http://schemas.microsoft.com/office/powerpoint/2010/main" val="33258200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527E8-016F-401F-9898-1C514D0E8B6C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17/06/2015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4BC568-822A-442E-BB27-A1EE7C9E7861}" type="slidenum">
              <a:rPr lang="fr-CA" altLang="ru-RU"/>
              <a:pPr/>
              <a:t>‹#›</a:t>
            </a:fld>
            <a:endParaRPr lang="fr-CA" altLang="ru-RU"/>
          </a:p>
        </p:txBody>
      </p:sp>
    </p:spTree>
    <p:extLst>
      <p:ext uri="{BB962C8B-B14F-4D97-AF65-F5344CB8AC3E}">
        <p14:creationId xmlns:p14="http://schemas.microsoft.com/office/powerpoint/2010/main" val="171949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0FA04-8A56-4FE1-A580-A9BFF9F12BC1}" type="datetimeFigureOut">
              <a:rPr lang="fr-FR"/>
              <a:pPr>
                <a:defRPr/>
              </a:pPr>
              <a:t>17/06/2015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E12FE0-DC65-40A6-83E4-5A9A07FCDB50}" type="slidenum">
              <a:rPr lang="fr-CA" altLang="ru-RU"/>
              <a:pPr/>
              <a:t>‹#›</a:t>
            </a:fld>
            <a:endParaRPr lang="fr-CA" altLang="ru-RU"/>
          </a:p>
        </p:txBody>
      </p:sp>
    </p:spTree>
    <p:extLst>
      <p:ext uri="{BB962C8B-B14F-4D97-AF65-F5344CB8AC3E}">
        <p14:creationId xmlns:p14="http://schemas.microsoft.com/office/powerpoint/2010/main" val="11541569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5F21F-DC94-4118-A630-D41A3F0F9CE6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17/06/2015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24B798-BB0F-4EE5-A30E-54BA3515B7C4}" type="slidenum">
              <a:rPr lang="fr-CA" altLang="ru-RU"/>
              <a:pPr/>
              <a:t>‹#›</a:t>
            </a:fld>
            <a:endParaRPr lang="fr-CA" altLang="ru-RU"/>
          </a:p>
        </p:txBody>
      </p:sp>
    </p:spTree>
    <p:extLst>
      <p:ext uri="{BB962C8B-B14F-4D97-AF65-F5344CB8AC3E}">
        <p14:creationId xmlns:p14="http://schemas.microsoft.com/office/powerpoint/2010/main" val="4768149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19B08-02AC-4F78-958C-65352E12FB6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17/06/2015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BF2A5B-05A0-4682-8818-651E5A206BC8}" type="slidenum">
              <a:rPr lang="fr-CA" altLang="ru-RU"/>
              <a:pPr/>
              <a:t>‹#›</a:t>
            </a:fld>
            <a:endParaRPr lang="fr-CA" altLang="ru-RU"/>
          </a:p>
        </p:txBody>
      </p:sp>
    </p:spTree>
    <p:extLst>
      <p:ext uri="{BB962C8B-B14F-4D97-AF65-F5344CB8AC3E}">
        <p14:creationId xmlns:p14="http://schemas.microsoft.com/office/powerpoint/2010/main" val="8712549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885E9-9476-4259-96D5-8F41D248C0E3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17/06/2015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5CCBEE-4AD6-4765-908D-31A6A60E4BF5}" type="slidenum">
              <a:rPr lang="fr-CA" altLang="ru-RU"/>
              <a:pPr/>
              <a:t>‹#›</a:t>
            </a:fld>
            <a:endParaRPr lang="fr-CA" altLang="ru-RU"/>
          </a:p>
        </p:txBody>
      </p:sp>
    </p:spTree>
    <p:extLst>
      <p:ext uri="{BB962C8B-B14F-4D97-AF65-F5344CB8AC3E}">
        <p14:creationId xmlns:p14="http://schemas.microsoft.com/office/powerpoint/2010/main" val="10061430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839C4-1A12-4366-B781-A7650B3054A4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17/06/2015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16D9D1-7E25-40E1-A4C5-D51D7AAE5BEC}" type="slidenum">
              <a:rPr lang="fr-CA" altLang="ru-RU"/>
              <a:pPr/>
              <a:t>‹#›</a:t>
            </a:fld>
            <a:endParaRPr lang="fr-CA" altLang="ru-RU"/>
          </a:p>
        </p:txBody>
      </p:sp>
    </p:spTree>
    <p:extLst>
      <p:ext uri="{BB962C8B-B14F-4D97-AF65-F5344CB8AC3E}">
        <p14:creationId xmlns:p14="http://schemas.microsoft.com/office/powerpoint/2010/main" val="10786954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0FA04-8A56-4FE1-A580-A9BFF9F12BC1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17/06/2015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E12FE0-DC65-40A6-83E4-5A9A07FCDB50}" type="slidenum">
              <a:rPr lang="fr-CA" altLang="ru-RU"/>
              <a:pPr/>
              <a:t>‹#›</a:t>
            </a:fld>
            <a:endParaRPr lang="fr-CA" altLang="ru-RU"/>
          </a:p>
        </p:txBody>
      </p:sp>
    </p:spTree>
    <p:extLst>
      <p:ext uri="{BB962C8B-B14F-4D97-AF65-F5344CB8AC3E}">
        <p14:creationId xmlns:p14="http://schemas.microsoft.com/office/powerpoint/2010/main" val="34654105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004D4-B96A-49A3-8C82-5F2743943495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17/06/2015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9F755A-9336-4FD5-9968-6201C5095BC1}" type="slidenum">
              <a:rPr lang="fr-CA" altLang="ru-RU"/>
              <a:pPr/>
              <a:t>‹#›</a:t>
            </a:fld>
            <a:endParaRPr lang="fr-CA" altLang="ru-RU"/>
          </a:p>
        </p:txBody>
      </p:sp>
    </p:spTree>
    <p:extLst>
      <p:ext uri="{BB962C8B-B14F-4D97-AF65-F5344CB8AC3E}">
        <p14:creationId xmlns:p14="http://schemas.microsoft.com/office/powerpoint/2010/main" val="30993336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7056B-1D06-41F7-BD49-864D3112B95D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17/06/2015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EB490A-1B55-4BFD-9580-06550D9E973E}" type="slidenum">
              <a:rPr lang="fr-CA" altLang="ru-RU"/>
              <a:pPr/>
              <a:t>‹#›</a:t>
            </a:fld>
            <a:endParaRPr lang="fr-CA" altLang="ru-RU"/>
          </a:p>
        </p:txBody>
      </p:sp>
    </p:spTree>
    <p:extLst>
      <p:ext uri="{BB962C8B-B14F-4D97-AF65-F5344CB8AC3E}">
        <p14:creationId xmlns:p14="http://schemas.microsoft.com/office/powerpoint/2010/main" val="28707142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2C73C-DD0A-48A0-A03B-67D02081375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17/06/2015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A52FAC-01E7-4841-A1F8-638D3BC60DDC}" type="slidenum">
              <a:rPr lang="fr-CA" altLang="ru-RU"/>
              <a:pPr/>
              <a:t>‹#›</a:t>
            </a:fld>
            <a:endParaRPr lang="fr-CA" altLang="ru-RU"/>
          </a:p>
        </p:txBody>
      </p:sp>
    </p:spTree>
    <p:extLst>
      <p:ext uri="{BB962C8B-B14F-4D97-AF65-F5344CB8AC3E}">
        <p14:creationId xmlns:p14="http://schemas.microsoft.com/office/powerpoint/2010/main" val="41558429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EB8F3-3D14-4E4A-8670-D17E365EF7E3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17/06/2015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CD351F-5293-4AE2-8958-823A0FDBB0B2}" type="slidenum">
              <a:rPr lang="fr-CA" altLang="ru-RU"/>
              <a:pPr/>
              <a:t>‹#›</a:t>
            </a:fld>
            <a:endParaRPr lang="fr-CA" altLang="ru-RU"/>
          </a:p>
        </p:txBody>
      </p:sp>
    </p:spTree>
    <p:extLst>
      <p:ext uri="{BB962C8B-B14F-4D97-AF65-F5344CB8AC3E}">
        <p14:creationId xmlns:p14="http://schemas.microsoft.com/office/powerpoint/2010/main" val="19830291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05CBB-9D19-420A-93D2-25A60E2687AD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17/06/2015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61952B-7209-4413-9266-F0790928CD1E}" type="slidenum">
              <a:rPr lang="fr-CA" altLang="ru-RU"/>
              <a:pPr/>
              <a:t>‹#›</a:t>
            </a:fld>
            <a:endParaRPr lang="fr-CA" altLang="ru-RU"/>
          </a:p>
        </p:txBody>
      </p:sp>
    </p:spTree>
    <p:extLst>
      <p:ext uri="{BB962C8B-B14F-4D97-AF65-F5344CB8AC3E}">
        <p14:creationId xmlns:p14="http://schemas.microsoft.com/office/powerpoint/2010/main" val="103358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004D4-B96A-49A3-8C82-5F2743943495}" type="datetimeFigureOut">
              <a:rPr lang="fr-FR"/>
              <a:pPr>
                <a:defRPr/>
              </a:pPr>
              <a:t>17/06/2015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9F755A-9336-4FD5-9968-6201C5095BC1}" type="slidenum">
              <a:rPr lang="fr-CA" altLang="ru-RU"/>
              <a:pPr/>
              <a:t>‹#›</a:t>
            </a:fld>
            <a:endParaRPr lang="fr-CA" altLang="ru-RU"/>
          </a:p>
        </p:txBody>
      </p:sp>
    </p:spTree>
    <p:extLst>
      <p:ext uri="{BB962C8B-B14F-4D97-AF65-F5344CB8AC3E}">
        <p14:creationId xmlns:p14="http://schemas.microsoft.com/office/powerpoint/2010/main" val="16927122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527E8-016F-401F-9898-1C514D0E8B6C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17/06/2015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4BC568-822A-442E-BB27-A1EE7C9E7861}" type="slidenum">
              <a:rPr lang="fr-CA" altLang="ru-RU"/>
              <a:pPr/>
              <a:t>‹#›</a:t>
            </a:fld>
            <a:endParaRPr lang="fr-CA" altLang="ru-RU"/>
          </a:p>
        </p:txBody>
      </p:sp>
    </p:spTree>
    <p:extLst>
      <p:ext uri="{BB962C8B-B14F-4D97-AF65-F5344CB8AC3E}">
        <p14:creationId xmlns:p14="http://schemas.microsoft.com/office/powerpoint/2010/main" val="19590556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5F21F-DC94-4118-A630-D41A3F0F9CE6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17/06/2015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24B798-BB0F-4EE5-A30E-54BA3515B7C4}" type="slidenum">
              <a:rPr lang="fr-CA" altLang="ru-RU"/>
              <a:pPr/>
              <a:t>‹#›</a:t>
            </a:fld>
            <a:endParaRPr lang="fr-CA" altLang="ru-RU"/>
          </a:p>
        </p:txBody>
      </p:sp>
    </p:spTree>
    <p:extLst>
      <p:ext uri="{BB962C8B-B14F-4D97-AF65-F5344CB8AC3E}">
        <p14:creationId xmlns:p14="http://schemas.microsoft.com/office/powerpoint/2010/main" val="6776539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19B08-02AC-4F78-958C-65352E12FB6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17/06/2015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BF2A5B-05A0-4682-8818-651E5A206BC8}" type="slidenum">
              <a:rPr lang="fr-CA" altLang="ru-RU"/>
              <a:pPr/>
              <a:t>‹#›</a:t>
            </a:fld>
            <a:endParaRPr lang="fr-CA" altLang="ru-RU"/>
          </a:p>
        </p:txBody>
      </p:sp>
    </p:spTree>
    <p:extLst>
      <p:ext uri="{BB962C8B-B14F-4D97-AF65-F5344CB8AC3E}">
        <p14:creationId xmlns:p14="http://schemas.microsoft.com/office/powerpoint/2010/main" val="21886565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885E9-9476-4259-96D5-8F41D248C0E3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17/06/2015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5CCBEE-4AD6-4765-908D-31A6A60E4BF5}" type="slidenum">
              <a:rPr lang="fr-CA" altLang="ru-RU"/>
              <a:pPr/>
              <a:t>‹#›</a:t>
            </a:fld>
            <a:endParaRPr lang="fr-CA" altLang="ru-RU"/>
          </a:p>
        </p:txBody>
      </p:sp>
    </p:spTree>
    <p:extLst>
      <p:ext uri="{BB962C8B-B14F-4D97-AF65-F5344CB8AC3E}">
        <p14:creationId xmlns:p14="http://schemas.microsoft.com/office/powerpoint/2010/main" val="11081682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839C4-1A12-4366-B781-A7650B3054A4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17/06/2015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16D9D1-7E25-40E1-A4C5-D51D7AAE5BEC}" type="slidenum">
              <a:rPr lang="fr-CA" altLang="ru-RU"/>
              <a:pPr/>
              <a:t>‹#›</a:t>
            </a:fld>
            <a:endParaRPr lang="fr-CA" altLang="ru-RU"/>
          </a:p>
        </p:txBody>
      </p:sp>
    </p:spTree>
    <p:extLst>
      <p:ext uri="{BB962C8B-B14F-4D97-AF65-F5344CB8AC3E}">
        <p14:creationId xmlns:p14="http://schemas.microsoft.com/office/powerpoint/2010/main" val="461646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0FA04-8A56-4FE1-A580-A9BFF9F12BC1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17/06/2015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E12FE0-DC65-40A6-83E4-5A9A07FCDB50}" type="slidenum">
              <a:rPr lang="fr-CA" altLang="ru-RU"/>
              <a:pPr/>
              <a:t>‹#›</a:t>
            </a:fld>
            <a:endParaRPr lang="fr-CA" altLang="ru-RU"/>
          </a:p>
        </p:txBody>
      </p:sp>
    </p:spTree>
    <p:extLst>
      <p:ext uri="{BB962C8B-B14F-4D97-AF65-F5344CB8AC3E}">
        <p14:creationId xmlns:p14="http://schemas.microsoft.com/office/powerpoint/2010/main" val="7347753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004D4-B96A-49A3-8C82-5F2743943495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17/06/2015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9F755A-9336-4FD5-9968-6201C5095BC1}" type="slidenum">
              <a:rPr lang="fr-CA" altLang="ru-RU"/>
              <a:pPr/>
              <a:t>‹#›</a:t>
            </a:fld>
            <a:endParaRPr lang="fr-CA" altLang="ru-RU"/>
          </a:p>
        </p:txBody>
      </p:sp>
    </p:spTree>
    <p:extLst>
      <p:ext uri="{BB962C8B-B14F-4D97-AF65-F5344CB8AC3E}">
        <p14:creationId xmlns:p14="http://schemas.microsoft.com/office/powerpoint/2010/main" val="5022145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7056B-1D06-41F7-BD49-864D3112B95D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17/06/2015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EB490A-1B55-4BFD-9580-06550D9E973E}" type="slidenum">
              <a:rPr lang="fr-CA" altLang="ru-RU"/>
              <a:pPr/>
              <a:t>‹#›</a:t>
            </a:fld>
            <a:endParaRPr lang="fr-CA" altLang="ru-RU"/>
          </a:p>
        </p:txBody>
      </p:sp>
    </p:spTree>
    <p:extLst>
      <p:ext uri="{BB962C8B-B14F-4D97-AF65-F5344CB8AC3E}">
        <p14:creationId xmlns:p14="http://schemas.microsoft.com/office/powerpoint/2010/main" val="32637826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2C73C-DD0A-48A0-A03B-67D02081375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17/06/2015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A52FAC-01E7-4841-A1F8-638D3BC60DDC}" type="slidenum">
              <a:rPr lang="fr-CA" altLang="ru-RU"/>
              <a:pPr/>
              <a:t>‹#›</a:t>
            </a:fld>
            <a:endParaRPr lang="fr-CA" altLang="ru-RU"/>
          </a:p>
        </p:txBody>
      </p:sp>
    </p:spTree>
    <p:extLst>
      <p:ext uri="{BB962C8B-B14F-4D97-AF65-F5344CB8AC3E}">
        <p14:creationId xmlns:p14="http://schemas.microsoft.com/office/powerpoint/2010/main" val="41512923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EB8F3-3D14-4E4A-8670-D17E365EF7E3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17/06/2015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CD351F-5293-4AE2-8958-823A0FDBB0B2}" type="slidenum">
              <a:rPr lang="fr-CA" altLang="ru-RU"/>
              <a:pPr/>
              <a:t>‹#›</a:t>
            </a:fld>
            <a:endParaRPr lang="fr-CA" altLang="ru-RU"/>
          </a:p>
        </p:txBody>
      </p:sp>
    </p:spTree>
    <p:extLst>
      <p:ext uri="{BB962C8B-B14F-4D97-AF65-F5344CB8AC3E}">
        <p14:creationId xmlns:p14="http://schemas.microsoft.com/office/powerpoint/2010/main" val="4208180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7056B-1D06-41F7-BD49-864D3112B95D}" type="datetimeFigureOut">
              <a:rPr lang="fr-FR"/>
              <a:pPr>
                <a:defRPr/>
              </a:pPr>
              <a:t>17/06/2015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EB490A-1B55-4BFD-9580-06550D9E973E}" type="slidenum">
              <a:rPr lang="fr-CA" altLang="ru-RU"/>
              <a:pPr/>
              <a:t>‹#›</a:t>
            </a:fld>
            <a:endParaRPr lang="fr-CA" altLang="ru-RU"/>
          </a:p>
        </p:txBody>
      </p:sp>
    </p:spTree>
    <p:extLst>
      <p:ext uri="{BB962C8B-B14F-4D97-AF65-F5344CB8AC3E}">
        <p14:creationId xmlns:p14="http://schemas.microsoft.com/office/powerpoint/2010/main" val="1764703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05CBB-9D19-420A-93D2-25A60E2687AD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17/06/2015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61952B-7209-4413-9266-F0790928CD1E}" type="slidenum">
              <a:rPr lang="fr-CA" altLang="ru-RU"/>
              <a:pPr/>
              <a:t>‹#›</a:t>
            </a:fld>
            <a:endParaRPr lang="fr-CA" altLang="ru-RU"/>
          </a:p>
        </p:txBody>
      </p:sp>
    </p:spTree>
    <p:extLst>
      <p:ext uri="{BB962C8B-B14F-4D97-AF65-F5344CB8AC3E}">
        <p14:creationId xmlns:p14="http://schemas.microsoft.com/office/powerpoint/2010/main" val="29856778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527E8-016F-401F-9898-1C514D0E8B6C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17/06/2015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4BC568-822A-442E-BB27-A1EE7C9E7861}" type="slidenum">
              <a:rPr lang="fr-CA" altLang="ru-RU"/>
              <a:pPr/>
              <a:t>‹#›</a:t>
            </a:fld>
            <a:endParaRPr lang="fr-CA" altLang="ru-RU"/>
          </a:p>
        </p:txBody>
      </p:sp>
    </p:spTree>
    <p:extLst>
      <p:ext uri="{BB962C8B-B14F-4D97-AF65-F5344CB8AC3E}">
        <p14:creationId xmlns:p14="http://schemas.microsoft.com/office/powerpoint/2010/main" val="9183138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5F21F-DC94-4118-A630-D41A3F0F9CE6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17/06/2015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24B798-BB0F-4EE5-A30E-54BA3515B7C4}" type="slidenum">
              <a:rPr lang="fr-CA" altLang="ru-RU"/>
              <a:pPr/>
              <a:t>‹#›</a:t>
            </a:fld>
            <a:endParaRPr lang="fr-CA" altLang="ru-RU"/>
          </a:p>
        </p:txBody>
      </p:sp>
    </p:spTree>
    <p:extLst>
      <p:ext uri="{BB962C8B-B14F-4D97-AF65-F5344CB8AC3E}">
        <p14:creationId xmlns:p14="http://schemas.microsoft.com/office/powerpoint/2010/main" val="14970496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19B08-02AC-4F78-958C-65352E12FB6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17/06/2015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BF2A5B-05A0-4682-8818-651E5A206BC8}" type="slidenum">
              <a:rPr lang="fr-CA" altLang="ru-RU"/>
              <a:pPr/>
              <a:t>‹#›</a:t>
            </a:fld>
            <a:endParaRPr lang="fr-CA" altLang="ru-RU"/>
          </a:p>
        </p:txBody>
      </p:sp>
    </p:spTree>
    <p:extLst>
      <p:ext uri="{BB962C8B-B14F-4D97-AF65-F5344CB8AC3E}">
        <p14:creationId xmlns:p14="http://schemas.microsoft.com/office/powerpoint/2010/main" val="39064406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885E9-9476-4259-96D5-8F41D248C0E3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17/06/2015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5CCBEE-4AD6-4765-908D-31A6A60E4BF5}" type="slidenum">
              <a:rPr lang="fr-CA" altLang="ru-RU"/>
              <a:pPr/>
              <a:t>‹#›</a:t>
            </a:fld>
            <a:endParaRPr lang="fr-CA" altLang="ru-RU"/>
          </a:p>
        </p:txBody>
      </p:sp>
    </p:spTree>
    <p:extLst>
      <p:ext uri="{BB962C8B-B14F-4D97-AF65-F5344CB8AC3E}">
        <p14:creationId xmlns:p14="http://schemas.microsoft.com/office/powerpoint/2010/main" val="3675249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2C73C-DD0A-48A0-A03B-67D02081375B}" type="datetimeFigureOut">
              <a:rPr lang="fr-FR"/>
              <a:pPr>
                <a:defRPr/>
              </a:pPr>
              <a:t>17/06/2015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A52FAC-01E7-4841-A1F8-638D3BC60DDC}" type="slidenum">
              <a:rPr lang="fr-CA" altLang="ru-RU"/>
              <a:pPr/>
              <a:t>‹#›</a:t>
            </a:fld>
            <a:endParaRPr lang="fr-CA" altLang="ru-RU"/>
          </a:p>
        </p:txBody>
      </p:sp>
    </p:spTree>
    <p:extLst>
      <p:ext uri="{BB962C8B-B14F-4D97-AF65-F5344CB8AC3E}">
        <p14:creationId xmlns:p14="http://schemas.microsoft.com/office/powerpoint/2010/main" val="1810445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EB8F3-3D14-4E4A-8670-D17E365EF7E3}" type="datetimeFigureOut">
              <a:rPr lang="fr-FR"/>
              <a:pPr>
                <a:defRPr/>
              </a:pPr>
              <a:t>17/06/2015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CD351F-5293-4AE2-8958-823A0FDBB0B2}" type="slidenum">
              <a:rPr lang="fr-CA" altLang="ru-RU"/>
              <a:pPr/>
              <a:t>‹#›</a:t>
            </a:fld>
            <a:endParaRPr lang="fr-CA" altLang="ru-RU"/>
          </a:p>
        </p:txBody>
      </p:sp>
    </p:spTree>
    <p:extLst>
      <p:ext uri="{BB962C8B-B14F-4D97-AF65-F5344CB8AC3E}">
        <p14:creationId xmlns:p14="http://schemas.microsoft.com/office/powerpoint/2010/main" val="605509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05CBB-9D19-420A-93D2-25A60E2687AD}" type="datetimeFigureOut">
              <a:rPr lang="fr-FR"/>
              <a:pPr>
                <a:defRPr/>
              </a:pPr>
              <a:t>17/06/2015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61952B-7209-4413-9266-F0790928CD1E}" type="slidenum">
              <a:rPr lang="fr-CA" altLang="ru-RU"/>
              <a:pPr/>
              <a:t>‹#›</a:t>
            </a:fld>
            <a:endParaRPr lang="fr-CA" altLang="ru-RU"/>
          </a:p>
        </p:txBody>
      </p:sp>
    </p:spTree>
    <p:extLst>
      <p:ext uri="{BB962C8B-B14F-4D97-AF65-F5344CB8AC3E}">
        <p14:creationId xmlns:p14="http://schemas.microsoft.com/office/powerpoint/2010/main" val="2969599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527E8-016F-401F-9898-1C514D0E8B6C}" type="datetimeFigureOut">
              <a:rPr lang="fr-FR"/>
              <a:pPr>
                <a:defRPr/>
              </a:pPr>
              <a:t>17/06/2015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4BC568-822A-442E-BB27-A1EE7C9E7861}" type="slidenum">
              <a:rPr lang="fr-CA" altLang="ru-RU"/>
              <a:pPr/>
              <a:t>‹#›</a:t>
            </a:fld>
            <a:endParaRPr lang="fr-CA" altLang="ru-RU"/>
          </a:p>
        </p:txBody>
      </p:sp>
    </p:spTree>
    <p:extLst>
      <p:ext uri="{BB962C8B-B14F-4D97-AF65-F5344CB8AC3E}">
        <p14:creationId xmlns:p14="http://schemas.microsoft.com/office/powerpoint/2010/main" val="4111105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5F21F-DC94-4118-A630-D41A3F0F9CE6}" type="datetimeFigureOut">
              <a:rPr lang="fr-FR"/>
              <a:pPr>
                <a:defRPr/>
              </a:pPr>
              <a:t>17/06/2015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24B798-BB0F-4EE5-A30E-54BA3515B7C4}" type="slidenum">
              <a:rPr lang="fr-CA" altLang="ru-RU"/>
              <a:pPr/>
              <a:t>‹#›</a:t>
            </a:fld>
            <a:endParaRPr lang="fr-CA" altLang="ru-RU"/>
          </a:p>
        </p:txBody>
      </p:sp>
    </p:spTree>
    <p:extLst>
      <p:ext uri="{BB962C8B-B14F-4D97-AF65-F5344CB8AC3E}">
        <p14:creationId xmlns:p14="http://schemas.microsoft.com/office/powerpoint/2010/main" val="1225975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ru-RU" smtClean="0"/>
              <a:t>Cliquez pour modifier le style du titre</a:t>
            </a:r>
            <a:endParaRPr lang="fr-CA" altLang="ru-RU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ru-RU" smtClean="0"/>
              <a:t>Cliquez pour modifier les styles du texte du masque</a:t>
            </a:r>
          </a:p>
          <a:p>
            <a:pPr lvl="1"/>
            <a:r>
              <a:rPr lang="fr-FR" altLang="ru-RU" smtClean="0"/>
              <a:t>Deuxième niveau</a:t>
            </a:r>
          </a:p>
          <a:p>
            <a:pPr lvl="2"/>
            <a:r>
              <a:rPr lang="fr-FR" altLang="ru-RU" smtClean="0"/>
              <a:t>Troisième niveau</a:t>
            </a:r>
          </a:p>
          <a:p>
            <a:pPr lvl="3"/>
            <a:r>
              <a:rPr lang="fr-FR" altLang="ru-RU" smtClean="0"/>
              <a:t>Quatrième niveau</a:t>
            </a:r>
          </a:p>
          <a:p>
            <a:pPr lvl="4"/>
            <a:r>
              <a:rPr lang="fr-FR" altLang="ru-RU" smtClean="0"/>
              <a:t>Cinquième niveau</a:t>
            </a:r>
            <a:endParaRPr lang="fr-CA" altLang="ru-RU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3BDC314-4CA3-48AC-961C-505B56A40176}" type="datetimeFigureOut">
              <a:rPr lang="fr-FR"/>
              <a:pPr>
                <a:defRPr/>
              </a:pPr>
              <a:t>17/06/2015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FE3D8795-878D-40E8-8013-27AD3710C67D}" type="slidenum">
              <a:rPr lang="fr-CA" altLang="ru-RU"/>
              <a:pPr/>
              <a:t>‹#›</a:t>
            </a:fld>
            <a:endParaRPr lang="fr-CA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ru-RU" smtClean="0"/>
              <a:t>Cliquez pour modifier le style du titre</a:t>
            </a:r>
            <a:endParaRPr lang="fr-CA" altLang="ru-RU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ru-RU" smtClean="0"/>
              <a:t>Cliquez pour modifier les styles du texte du masque</a:t>
            </a:r>
          </a:p>
          <a:p>
            <a:pPr lvl="1"/>
            <a:r>
              <a:rPr lang="fr-FR" altLang="ru-RU" smtClean="0"/>
              <a:t>Deuxième niveau</a:t>
            </a:r>
          </a:p>
          <a:p>
            <a:pPr lvl="2"/>
            <a:r>
              <a:rPr lang="fr-FR" altLang="ru-RU" smtClean="0"/>
              <a:t>Troisième niveau</a:t>
            </a:r>
          </a:p>
          <a:p>
            <a:pPr lvl="3"/>
            <a:r>
              <a:rPr lang="fr-FR" altLang="ru-RU" smtClean="0"/>
              <a:t>Quatrième niveau</a:t>
            </a:r>
          </a:p>
          <a:p>
            <a:pPr lvl="4"/>
            <a:r>
              <a:rPr lang="fr-FR" altLang="ru-RU" smtClean="0"/>
              <a:t>Cinquième niveau</a:t>
            </a:r>
            <a:endParaRPr lang="fr-CA" altLang="ru-RU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3BDC314-4CA3-48AC-961C-505B56A40176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17/06/2015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FE3D8795-878D-40E8-8013-27AD3710C67D}" type="slidenum">
              <a:rPr lang="fr-CA" altLang="ru-RU"/>
              <a:pPr/>
              <a:t>‹#›</a:t>
            </a:fld>
            <a:endParaRPr lang="fr-CA" altLang="ru-RU"/>
          </a:p>
        </p:txBody>
      </p:sp>
    </p:spTree>
    <p:extLst>
      <p:ext uri="{BB962C8B-B14F-4D97-AF65-F5344CB8AC3E}">
        <p14:creationId xmlns:p14="http://schemas.microsoft.com/office/powerpoint/2010/main" val="3694717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ru-RU" smtClean="0"/>
              <a:t>Cliquez pour modifier le style du titre</a:t>
            </a:r>
            <a:endParaRPr lang="fr-CA" altLang="ru-RU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ru-RU" smtClean="0"/>
              <a:t>Cliquez pour modifier les styles du texte du masque</a:t>
            </a:r>
          </a:p>
          <a:p>
            <a:pPr lvl="1"/>
            <a:r>
              <a:rPr lang="fr-FR" altLang="ru-RU" smtClean="0"/>
              <a:t>Deuxième niveau</a:t>
            </a:r>
          </a:p>
          <a:p>
            <a:pPr lvl="2"/>
            <a:r>
              <a:rPr lang="fr-FR" altLang="ru-RU" smtClean="0"/>
              <a:t>Troisième niveau</a:t>
            </a:r>
          </a:p>
          <a:p>
            <a:pPr lvl="3"/>
            <a:r>
              <a:rPr lang="fr-FR" altLang="ru-RU" smtClean="0"/>
              <a:t>Quatrième niveau</a:t>
            </a:r>
          </a:p>
          <a:p>
            <a:pPr lvl="4"/>
            <a:r>
              <a:rPr lang="fr-FR" altLang="ru-RU" smtClean="0"/>
              <a:t>Cinquième niveau</a:t>
            </a:r>
            <a:endParaRPr lang="fr-CA" altLang="ru-RU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3BDC314-4CA3-48AC-961C-505B56A40176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17/06/2015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FE3D8795-878D-40E8-8013-27AD3710C67D}" type="slidenum">
              <a:rPr lang="fr-CA" altLang="ru-RU"/>
              <a:pPr/>
              <a:t>‹#›</a:t>
            </a:fld>
            <a:endParaRPr lang="fr-CA" altLang="ru-RU"/>
          </a:p>
        </p:txBody>
      </p:sp>
    </p:spTree>
    <p:extLst>
      <p:ext uri="{BB962C8B-B14F-4D97-AF65-F5344CB8AC3E}">
        <p14:creationId xmlns:p14="http://schemas.microsoft.com/office/powerpoint/2010/main" val="1894680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ru-RU" smtClean="0"/>
              <a:t>Cliquez pour modifier le style du titre</a:t>
            </a:r>
            <a:endParaRPr lang="fr-CA" altLang="ru-RU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ru-RU" smtClean="0"/>
              <a:t>Cliquez pour modifier les styles du texte du masque</a:t>
            </a:r>
          </a:p>
          <a:p>
            <a:pPr lvl="1"/>
            <a:r>
              <a:rPr lang="fr-FR" altLang="ru-RU" smtClean="0"/>
              <a:t>Deuxième niveau</a:t>
            </a:r>
          </a:p>
          <a:p>
            <a:pPr lvl="2"/>
            <a:r>
              <a:rPr lang="fr-FR" altLang="ru-RU" smtClean="0"/>
              <a:t>Troisième niveau</a:t>
            </a:r>
          </a:p>
          <a:p>
            <a:pPr lvl="3"/>
            <a:r>
              <a:rPr lang="fr-FR" altLang="ru-RU" smtClean="0"/>
              <a:t>Quatrième niveau</a:t>
            </a:r>
          </a:p>
          <a:p>
            <a:pPr lvl="4"/>
            <a:r>
              <a:rPr lang="fr-FR" altLang="ru-RU" smtClean="0"/>
              <a:t>Cinquième niveau</a:t>
            </a:r>
            <a:endParaRPr lang="fr-CA" altLang="ru-RU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3BDC314-4CA3-48AC-961C-505B56A40176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17/06/2015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FE3D8795-878D-40E8-8013-27AD3710C67D}" type="slidenum">
              <a:rPr lang="fr-CA" altLang="ru-RU"/>
              <a:pPr/>
              <a:t>‹#›</a:t>
            </a:fld>
            <a:endParaRPr lang="fr-CA" altLang="ru-RU"/>
          </a:p>
        </p:txBody>
      </p:sp>
    </p:spTree>
    <p:extLst>
      <p:ext uri="{BB962C8B-B14F-4D97-AF65-F5344CB8AC3E}">
        <p14:creationId xmlns:p14="http://schemas.microsoft.com/office/powerpoint/2010/main" val="1167230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0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tass.ru/ekonomika/1696717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11.jpeg"/><Relationship Id="rId4" Type="http://schemas.openxmlformats.org/officeDocument/2006/relationships/hyperlink" Target="http://tass.ru/obschestvo/1682121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539552" y="980728"/>
            <a:ext cx="7772400" cy="1781944"/>
          </a:xfrm>
        </p:spPr>
        <p:txBody>
          <a:bodyPr/>
          <a:lstStyle/>
          <a:p>
            <a:pPr algn="l"/>
            <a:r>
              <a:rPr lang="ru-RU" sz="4000" dirty="0" smtClean="0">
                <a:solidFill>
                  <a:srgbClr val="002060"/>
                </a:solidFill>
              </a:rPr>
              <a:t>ВОПРОСЫ ПРАВОВОГО РЕГУЛИРОВАНИЯ ДЕЯТЕЛЬНОСТИ ОБЩЕСТВЕННЫХ ОРГАНИЗАЦИЙ</a:t>
            </a:r>
            <a:endParaRPr lang="fr-CA" altLang="ru-RU" sz="3800" dirty="0" smtClean="0">
              <a:solidFill>
                <a:srgbClr val="002060"/>
              </a:solidFill>
            </a:endParaRP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4283968" y="6093296"/>
            <a:ext cx="4608512" cy="609600"/>
          </a:xfrm>
        </p:spPr>
        <p:txBody>
          <a:bodyPr>
            <a:normAutofit fontScale="85000" lnSpcReduction="10000"/>
          </a:bodyPr>
          <a:lstStyle/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ru-RU" sz="2000" b="1" dirty="0">
                <a:solidFill>
                  <a:schemeClr val="tx1"/>
                </a:solidFill>
              </a:rPr>
              <a:t>Авдеенко Михаил Васильевич </a:t>
            </a:r>
          </a:p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ru-RU" sz="2000" dirty="0">
                <a:solidFill>
                  <a:schemeClr val="tx1"/>
                </a:solidFill>
              </a:rPr>
              <a:t>Заместитель Председателя Профсоюза</a:t>
            </a:r>
          </a:p>
        </p:txBody>
      </p:sp>
      <p:pic>
        <p:nvPicPr>
          <p:cNvPr id="4" name="Рисунок 3" descr="logo_profsouz_new_mini_00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188640"/>
            <a:ext cx="500066" cy="5588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5033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Унитарные юридические лица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2088232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Юридические лица, учредители которых не становятся их участниками и не приобретают в них прав членства, являются унитарными юридическими лицами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logo_profsouz_new_mini_00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58214" y="5941935"/>
            <a:ext cx="500066" cy="55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8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Некоммерческие корпоративные организации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dirty="0" smtClean="0"/>
              <a:t>Согласно п.1 ст.123.1. ГК РФ </a:t>
            </a:r>
            <a:r>
              <a:rPr lang="ru-RU" sz="2800" b="1" dirty="0" smtClean="0"/>
              <a:t>некоммерческими </a:t>
            </a:r>
            <a:r>
              <a:rPr lang="ru-RU" sz="2800" b="1" dirty="0"/>
              <a:t>корпоративными организациями </a:t>
            </a:r>
            <a:r>
              <a:rPr lang="ru-RU" sz="2800" dirty="0"/>
              <a:t>признаются юридические лица, которые не преследуют извлечение прибыли в качестве основной цели своей деятельности и не распределяют полученную прибыль между участниками (</a:t>
            </a:r>
            <a:r>
              <a:rPr lang="ru-RU" sz="2800" dirty="0" smtClean="0"/>
              <a:t>п.1 ст.50 </a:t>
            </a:r>
            <a:r>
              <a:rPr lang="ru-RU" sz="2800" dirty="0"/>
              <a:t>и </a:t>
            </a:r>
            <a:r>
              <a:rPr lang="ru-RU" sz="2800" dirty="0" smtClean="0"/>
              <a:t>ст.65.1 ГК РФ), </a:t>
            </a:r>
            <a:r>
              <a:rPr lang="ru-RU" sz="2800" dirty="0"/>
              <a:t>учредители (участники) которых приобретают право участия (членства) в них и формируют их высший орган в соответствии с </a:t>
            </a:r>
            <a:r>
              <a:rPr lang="ru-RU" sz="2800" dirty="0" smtClean="0"/>
              <a:t>п.1 ст.65.3 ГК РФ.</a:t>
            </a:r>
            <a:endParaRPr lang="ru-RU" sz="28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logo_profsouz_new_mini_00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58214" y="5941935"/>
            <a:ext cx="500066" cy="55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68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2008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Организационно-правовые формы юридических лиц,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являющихся </a:t>
            </a:r>
            <a:r>
              <a:rPr lang="ru-RU" sz="2800" dirty="0">
                <a:solidFill>
                  <a:srgbClr val="002060"/>
                </a:solidFill>
              </a:rPr>
              <a:t>некоммерческими организациями (п.3 ст.50 ГК РФ</a:t>
            </a:r>
            <a:r>
              <a:rPr lang="ru-RU" sz="2800" dirty="0" smtClean="0">
                <a:solidFill>
                  <a:srgbClr val="002060"/>
                </a:solidFill>
              </a:rPr>
              <a:t>)</a:t>
            </a:r>
            <a:endParaRPr lang="ru-RU" sz="2800" dirty="0">
              <a:solidFill>
                <a:srgbClr val="00206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1284118"/>
              </p:ext>
            </p:extLst>
          </p:nvPr>
        </p:nvGraphicFramePr>
        <p:xfrm>
          <a:off x="467544" y="1628800"/>
          <a:ext cx="822960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 descr="logo_profsouz_new_mini_001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32440" y="116632"/>
            <a:ext cx="500066" cy="55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12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22344"/>
          </a:xfrm>
        </p:spPr>
        <p:txBody>
          <a:bodyPr/>
          <a:lstStyle/>
          <a:p>
            <a:pPr algn="ctr"/>
            <a:r>
              <a:rPr lang="ru-RU" sz="3600" dirty="0">
                <a:solidFill>
                  <a:srgbClr val="002060"/>
                </a:solidFill>
              </a:rPr>
              <a:t>Понятие общественной организации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132856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dirty="0" smtClean="0"/>
              <a:t>В соответствии со ст.123.4. ГК РФ </a:t>
            </a:r>
            <a:r>
              <a:rPr lang="ru-RU" sz="2800" b="1" dirty="0"/>
              <a:t>общественными организациями</a:t>
            </a:r>
            <a:r>
              <a:rPr lang="ru-RU" sz="2800" dirty="0"/>
              <a:t> признаются добровольные объединения граждан, объединившихся в установленном законом порядке на основе общности их интересов для удовлетворения духовных или иных нематериальных потребностей, для представления и защиты общих интересов и достижения иных не противоречащих закону целей.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logo_profsouz_new_mini_00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58214" y="5941935"/>
            <a:ext cx="500066" cy="55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04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8964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Виды</a:t>
            </a:r>
            <a:r>
              <a:rPr lang="ru-RU" sz="36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36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общественных </a:t>
            </a:r>
            <a:r>
              <a:rPr lang="ru-RU" sz="36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организаций</a:t>
            </a:r>
          </a:p>
          <a:p>
            <a:pPr algn="ctr"/>
            <a:r>
              <a:rPr lang="ru-RU" sz="36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6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(п.3 ст.50 ГК РФ)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11560" y="1923200"/>
            <a:ext cx="7964085" cy="64294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 Narrow" pitchFamily="34" charset="0"/>
              </a:rPr>
              <a:t>Политические партии</a:t>
            </a:r>
            <a:endParaRPr lang="ru-RU" sz="2400" dirty="0">
              <a:latin typeface="Arial Narrow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3275" y="2715288"/>
            <a:ext cx="8064896" cy="100811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Narrow" pitchFamily="34" charset="0"/>
              </a:rPr>
              <a:t>Профессиональные </a:t>
            </a:r>
            <a:r>
              <a:rPr lang="ru-RU" sz="2400" dirty="0" smtClean="0">
                <a:latin typeface="Arial Narrow" pitchFamily="34" charset="0"/>
              </a:rPr>
              <a:t>союзы (</a:t>
            </a:r>
            <a:r>
              <a:rPr lang="ru-RU" sz="2400" dirty="0">
                <a:latin typeface="Arial Narrow" pitchFamily="34" charset="0"/>
              </a:rPr>
              <a:t>профсоюзные организации</a:t>
            </a:r>
            <a:r>
              <a:rPr lang="ru-RU" sz="2400" dirty="0" smtClean="0">
                <a:latin typeface="Arial Narrow" pitchFamily="34" charset="0"/>
              </a:rPr>
              <a:t>), созданные в качестве юридических лиц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81413" y="3867416"/>
            <a:ext cx="8064896" cy="64294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 Narrow" pitchFamily="34" charset="0"/>
              </a:rPr>
              <a:t>Общественные движения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83512" y="4649686"/>
            <a:ext cx="8064896" cy="64294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 Narrow" pitchFamily="34" charset="0"/>
              </a:rPr>
              <a:t>Органы общественной самодеятельности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1817" y="5450924"/>
            <a:ext cx="8076380" cy="71438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 Narrow" pitchFamily="34" charset="0"/>
              </a:rPr>
              <a:t>Территориальные общественные самоуправления</a:t>
            </a:r>
          </a:p>
        </p:txBody>
      </p:sp>
      <p:pic>
        <p:nvPicPr>
          <p:cNvPr id="8" name="Рисунок 7" descr="logo_profsouz_new_mini_00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46778" y="6165304"/>
            <a:ext cx="500066" cy="55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53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7113248"/>
              </p:ext>
            </p:extLst>
          </p:nvPr>
        </p:nvGraphicFramePr>
        <p:xfrm>
          <a:off x="251520" y="188640"/>
          <a:ext cx="8663940" cy="6470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 descr="logo_profsouz_new_mini_001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15394" y="188640"/>
            <a:ext cx="500066" cy="55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13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46" y="404664"/>
            <a:ext cx="8964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Виды ассоциаций </a:t>
            </a:r>
            <a:r>
              <a:rPr lang="ru-RU" sz="40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(</a:t>
            </a:r>
            <a:r>
              <a:rPr lang="ru-RU" sz="40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союзов)</a:t>
            </a:r>
            <a:endParaRPr lang="ru-RU" sz="40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09032" y="1844824"/>
            <a:ext cx="7964085" cy="64294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 Narrow" pitchFamily="34" charset="0"/>
              </a:rPr>
              <a:t>Некоммерческие </a:t>
            </a:r>
            <a:r>
              <a:rPr lang="ru-RU" sz="2400" dirty="0">
                <a:latin typeface="Arial Narrow" pitchFamily="34" charset="0"/>
              </a:rPr>
              <a:t>партнерства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3275" y="2636912"/>
            <a:ext cx="8064896" cy="64170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 Narrow" pitchFamily="34" charset="0"/>
              </a:rPr>
              <a:t>Саморегулируемые </a:t>
            </a:r>
            <a:r>
              <a:rPr lang="ru-RU" sz="2400" dirty="0">
                <a:latin typeface="Arial Narrow" pitchFamily="34" charset="0"/>
              </a:rPr>
              <a:t>организации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58627" y="3429000"/>
            <a:ext cx="8064896" cy="68787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Narrow" pitchFamily="34" charset="0"/>
              </a:rPr>
              <a:t>О</a:t>
            </a:r>
            <a:r>
              <a:rPr lang="ru-RU" sz="2400" dirty="0" smtClean="0">
                <a:latin typeface="Arial Narrow" pitchFamily="34" charset="0"/>
              </a:rPr>
              <a:t>бъединения </a:t>
            </a:r>
            <a:r>
              <a:rPr lang="ru-RU" sz="2400" dirty="0">
                <a:latin typeface="Arial Narrow" pitchFamily="34" charset="0"/>
              </a:rPr>
              <a:t>работодателей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3275" y="4267175"/>
            <a:ext cx="8064896" cy="99953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 Narrow" pitchFamily="34" charset="0"/>
              </a:rPr>
              <a:t>Объединения </a:t>
            </a:r>
            <a:r>
              <a:rPr lang="ru-RU" sz="2400" dirty="0">
                <a:latin typeface="Arial Narrow" pitchFamily="34" charset="0"/>
              </a:rPr>
              <a:t>профессиональных </a:t>
            </a:r>
            <a:r>
              <a:rPr lang="ru-RU" sz="2400" dirty="0" smtClean="0">
                <a:latin typeface="Arial Narrow" pitchFamily="34" charset="0"/>
              </a:rPr>
              <a:t>союзов, </a:t>
            </a:r>
            <a:r>
              <a:rPr lang="ru-RU" sz="2400" dirty="0">
                <a:latin typeface="Arial Narrow" pitchFamily="34" charset="0"/>
              </a:rPr>
              <a:t>кооперативов и общественных организаций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1817" y="5373216"/>
            <a:ext cx="8076380" cy="71438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 Narrow" pitchFamily="34" charset="0"/>
              </a:rPr>
              <a:t>Торгово-промышленные</a:t>
            </a:r>
            <a:r>
              <a:rPr lang="ru-RU" sz="2400" dirty="0">
                <a:latin typeface="Arial Narrow" pitchFamily="34" charset="0"/>
              </a:rPr>
              <a:t>, нотариальные и адвокатские палаты</a:t>
            </a:r>
          </a:p>
        </p:txBody>
      </p:sp>
      <p:pic>
        <p:nvPicPr>
          <p:cNvPr id="8" name="Рисунок 7" descr="logo_profsouz_new_mini_00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46778" y="6165304"/>
            <a:ext cx="500066" cy="55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20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055" y="188640"/>
            <a:ext cx="8043890" cy="72008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Правовое регулирование деятельности общественных организаций</a:t>
            </a:r>
            <a:endParaRPr lang="ru-RU" sz="2800" dirty="0">
              <a:solidFill>
                <a:srgbClr val="00206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2892072"/>
              </p:ext>
            </p:extLst>
          </p:nvPr>
        </p:nvGraphicFramePr>
        <p:xfrm>
          <a:off x="251520" y="1124744"/>
          <a:ext cx="8708977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 descr="logo_profsouz_new_mini_001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60432" y="116632"/>
            <a:ext cx="500066" cy="55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39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108012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Наименования общественных организаций (п.1 ст.54 ГК РФ)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7564" y="2276872"/>
            <a:ext cx="7920880" cy="30963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 smtClean="0"/>
              <a:t>Юридическое </a:t>
            </a:r>
            <a:r>
              <a:rPr lang="ru-RU" sz="2800" dirty="0"/>
              <a:t>лицо имеет свое наименование, содержащее указание на организационно-правовую форму. Наименование некоммерческой организации и в предусмотренных законом случаях наименование коммерческой организации должны содержать указание на характер деятельности юридического лица.</a:t>
            </a:r>
          </a:p>
          <a:p>
            <a:endParaRPr lang="ru-RU" dirty="0"/>
          </a:p>
        </p:txBody>
      </p:sp>
      <p:pic>
        <p:nvPicPr>
          <p:cNvPr id="4" name="Рисунок 3" descr="logo_profsouz_new_mini_00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58214" y="5941935"/>
            <a:ext cx="500066" cy="55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28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>
            <a:spLocks noGrp="1"/>
          </p:cNvSpPr>
          <p:nvPr>
            <p:ph type="title"/>
          </p:nvPr>
        </p:nvSpPr>
        <p:spPr>
          <a:xfrm>
            <a:off x="529208" y="116632"/>
            <a:ext cx="8229600" cy="108012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Изменения полного наименования Общероссийского Профсоюза образования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Текст 4"/>
          <p:cNvSpPr txBox="1">
            <a:spLocks/>
          </p:cNvSpPr>
          <p:nvPr/>
        </p:nvSpPr>
        <p:spPr bwMode="auto">
          <a:xfrm>
            <a:off x="395536" y="1775338"/>
            <a:ext cx="4040188" cy="63976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/>
              <a:t>Устав Профсоюза:</a:t>
            </a:r>
            <a:endParaRPr lang="ru-RU" sz="2400" b="1" dirty="0"/>
          </a:p>
        </p:txBody>
      </p:sp>
      <p:sp>
        <p:nvSpPr>
          <p:cNvPr id="4" name="Текст 6"/>
          <p:cNvSpPr txBox="1">
            <a:spLocks/>
          </p:cNvSpPr>
          <p:nvPr/>
        </p:nvSpPr>
        <p:spPr>
          <a:xfrm>
            <a:off x="4745362" y="1802069"/>
            <a:ext cx="4037668" cy="6397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 anchorCtr="1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/>
              <a:t>Проект Устава Профсоюза:</a:t>
            </a:r>
            <a:endParaRPr lang="ru-RU" sz="2400" b="1" dirty="0"/>
          </a:p>
        </p:txBody>
      </p:sp>
      <p:sp>
        <p:nvSpPr>
          <p:cNvPr id="5" name="Объект 5"/>
          <p:cNvSpPr>
            <a:spLocks noGrp="1"/>
          </p:cNvSpPr>
          <p:nvPr>
            <p:ph sz="quarter" idx="4294967295"/>
          </p:nvPr>
        </p:nvSpPr>
        <p:spPr>
          <a:xfrm>
            <a:off x="395536" y="2740571"/>
            <a:ext cx="4040188" cy="37127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sz="2800" dirty="0" smtClean="0"/>
              <a:t>Профессиональный союз работников народного образования и науки Российской Федерации</a:t>
            </a:r>
            <a:endParaRPr lang="ru-RU" sz="2800" dirty="0"/>
          </a:p>
        </p:txBody>
      </p:sp>
      <p:sp>
        <p:nvSpPr>
          <p:cNvPr id="6" name="Объект 7"/>
          <p:cNvSpPr>
            <a:spLocks noGrp="1"/>
          </p:cNvSpPr>
          <p:nvPr>
            <p:ph sz="quarter" idx="4294967295"/>
          </p:nvPr>
        </p:nvSpPr>
        <p:spPr>
          <a:xfrm>
            <a:off x="4745362" y="2740571"/>
            <a:ext cx="4041775" cy="37127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Общероссийская общественная организация </a:t>
            </a:r>
            <a:r>
              <a:rPr lang="ru-RU" sz="2800" dirty="0" smtClean="0"/>
              <a:t>«Профессиональный </a:t>
            </a:r>
            <a:r>
              <a:rPr lang="ru-RU" sz="2800" dirty="0"/>
              <a:t>союз работников народного образования и науки Российской </a:t>
            </a:r>
            <a:r>
              <a:rPr lang="ru-RU" sz="2800" dirty="0" smtClean="0"/>
              <a:t>Федерации»</a:t>
            </a:r>
            <a:endParaRPr lang="ru-RU" sz="2800" dirty="0"/>
          </a:p>
          <a:p>
            <a:endParaRPr lang="ru-RU" dirty="0"/>
          </a:p>
        </p:txBody>
      </p:sp>
      <p:pic>
        <p:nvPicPr>
          <p:cNvPr id="7" name="Рисунок 6" descr="logo_profsouz_new_mini_00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43502" y="116632"/>
            <a:ext cx="500066" cy="55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10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2217894"/>
              </p:ext>
            </p:extLst>
          </p:nvPr>
        </p:nvGraphicFramePr>
        <p:xfrm>
          <a:off x="467544" y="404664"/>
          <a:ext cx="8496944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230305042"/>
              </p:ext>
            </p:extLst>
          </p:nvPr>
        </p:nvGraphicFramePr>
        <p:xfrm>
          <a:off x="1763688" y="2955128"/>
          <a:ext cx="6048672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4" name="Рисунок 3" descr="logo_profsouz_new_mini_001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58214" y="5941935"/>
            <a:ext cx="500066" cy="5588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600" dirty="0">
                <a:solidFill>
                  <a:srgbClr val="002060"/>
                </a:solidFill>
              </a:rPr>
              <a:t>Новеллы корпоративного управления</a:t>
            </a:r>
            <a:br>
              <a:rPr lang="ru-RU" sz="2600" dirty="0">
                <a:solidFill>
                  <a:srgbClr val="002060"/>
                </a:solidFill>
              </a:rPr>
            </a:br>
            <a:r>
              <a:rPr lang="ru-RU" sz="2600" dirty="0">
                <a:solidFill>
                  <a:srgbClr val="002060"/>
                </a:solidFill>
              </a:rPr>
              <a:t>в общественных организациях (ст.65.3. ГК РФ)</a:t>
            </a:r>
            <a:br>
              <a:rPr lang="ru-RU" sz="2600" dirty="0">
                <a:solidFill>
                  <a:srgbClr val="002060"/>
                </a:solidFill>
              </a:rPr>
            </a:br>
            <a:r>
              <a:rPr lang="ru-RU" sz="2600" dirty="0">
                <a:solidFill>
                  <a:srgbClr val="002060"/>
                </a:solidFill>
              </a:rPr>
              <a:t>(введены Федеральным законом от 05.05.2014 № 99-ФЗ)</a:t>
            </a:r>
          </a:p>
        </p:txBody>
      </p:sp>
      <p:pic>
        <p:nvPicPr>
          <p:cNvPr id="4" name="Рисунок 3" descr="logo_profsouz_new_mini_00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58214" y="5941935"/>
            <a:ext cx="500066" cy="558899"/>
          </a:xfrm>
          <a:prstGeom prst="rect">
            <a:avLst/>
          </a:prstGeo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00808"/>
            <a:ext cx="4968552" cy="4945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178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/>
          <a:lstStyle/>
          <a:p>
            <a:r>
              <a:rPr lang="ru-RU" sz="2400" dirty="0">
                <a:solidFill>
                  <a:srgbClr val="002060"/>
                </a:solidFill>
              </a:rPr>
              <a:t>Исключительная</a:t>
            </a:r>
            <a:r>
              <a:rPr lang="ru-RU" sz="2400" dirty="0" smtClean="0"/>
              <a:t> </a:t>
            </a:r>
            <a:r>
              <a:rPr lang="ru-RU" sz="2400" dirty="0">
                <a:solidFill>
                  <a:srgbClr val="002060"/>
                </a:solidFill>
              </a:rPr>
              <a:t>компетенция</a:t>
            </a:r>
            <a:r>
              <a:rPr lang="ru-RU" sz="2400" dirty="0" smtClean="0"/>
              <a:t> </a:t>
            </a:r>
            <a:r>
              <a:rPr lang="ru-RU" sz="2400" dirty="0">
                <a:solidFill>
                  <a:srgbClr val="002060"/>
                </a:solidFill>
              </a:rPr>
              <a:t>высшего органа общественной организации (ст.65.3. ГК РФ)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5311033"/>
              </p:ext>
            </p:extLst>
          </p:nvPr>
        </p:nvGraphicFramePr>
        <p:xfrm>
          <a:off x="179512" y="908720"/>
          <a:ext cx="8784976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 descr="logo_profsouz_new_mini_001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41602" y="116632"/>
            <a:ext cx="500066" cy="55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60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1080120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002060"/>
                </a:solidFill>
              </a:rPr>
              <a:t>Исключительная компетенция высшего органа общественной организации (ст.65.3. ГК РФ)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7564" y="2276872"/>
            <a:ext cx="7920880" cy="30963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/>
              <a:t>Вопросы, отнесенные </a:t>
            </a:r>
            <a:r>
              <a:rPr lang="ru-RU" sz="2800" dirty="0" smtClean="0"/>
              <a:t>ГК РФ </a:t>
            </a:r>
            <a:r>
              <a:rPr lang="ru-RU" sz="2800" dirty="0"/>
              <a:t>и другими законами к исключительной компетенции высшего органа корпорации, не могут быть переданы им для решения другим органам корпорации, если иное не предусмотрено </a:t>
            </a:r>
            <a:r>
              <a:rPr lang="ru-RU" sz="2800" dirty="0" smtClean="0"/>
              <a:t>ГК РФ </a:t>
            </a:r>
            <a:r>
              <a:rPr lang="ru-RU" sz="2800" dirty="0"/>
              <a:t>или другим законом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4" name="Рисунок 3" descr="logo_profsouz_new_mini_00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58214" y="5941935"/>
            <a:ext cx="500066" cy="55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17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108012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Образование исполнительных органов корпорации (п.3 ст.65.3. ГК РФ)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7564" y="1412776"/>
            <a:ext cx="7920880" cy="5088058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2800" dirty="0" smtClean="0"/>
              <a:t>В </a:t>
            </a:r>
            <a:r>
              <a:rPr lang="ru-RU" sz="2800" dirty="0"/>
              <a:t>корпорации образуется единоличный исполнительный орган (директор, генеральный директор, председатель и т.п.). Уставом корпорации может быть предусмотрено предоставление полномочий единоличного исполнительного органа нескольким лицам, действующим совместно, или образование нескольких единоличных исполнительных органов, действующих независимо друг от друга (</a:t>
            </a:r>
            <a:r>
              <a:rPr lang="ru-RU" sz="2800" dirty="0" smtClean="0"/>
              <a:t>абз.3 п.1 ст.53 ГК РФ). </a:t>
            </a:r>
            <a:r>
              <a:rPr lang="ru-RU" sz="2800" dirty="0"/>
              <a:t>В качестве единоличного исполнительного органа корпорации может выступать как физическое лицо, так и юридическое лицо.</a:t>
            </a:r>
          </a:p>
          <a:p>
            <a:pPr algn="just"/>
            <a:r>
              <a:rPr lang="ru-RU" sz="2800" dirty="0"/>
              <a:t>В случаях, предусмотренных </a:t>
            </a:r>
            <a:r>
              <a:rPr lang="ru-RU" sz="2800" dirty="0" smtClean="0"/>
              <a:t>ГК РФ, </a:t>
            </a:r>
            <a:r>
              <a:rPr lang="ru-RU" sz="2800" dirty="0"/>
              <a:t>другим законом или уставом корпорации, в корпорации образуется коллегиальный исполнительный орган (правление, дирекция и т.п.).</a:t>
            </a:r>
          </a:p>
          <a:p>
            <a:pPr algn="just"/>
            <a:r>
              <a:rPr lang="ru-RU" sz="2800" dirty="0"/>
              <a:t>К компетенции указанных </a:t>
            </a:r>
            <a:r>
              <a:rPr lang="ru-RU" sz="2800" dirty="0" smtClean="0"/>
              <a:t>органов </a:t>
            </a:r>
            <a:r>
              <a:rPr lang="ru-RU" sz="2800" dirty="0"/>
              <a:t>корпорации относится решение вопросов, не входящих в компетенцию ее высшего органа и созданного в соответствии с </a:t>
            </a:r>
            <a:r>
              <a:rPr lang="ru-RU" sz="2800" dirty="0" smtClean="0"/>
              <a:t>п.4 ст.65.3. ГК РФ </a:t>
            </a:r>
            <a:r>
              <a:rPr lang="ru-RU" sz="2800" dirty="0"/>
              <a:t>коллегиального органа управления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4" name="Рисунок 3" descr="logo_profsouz_new_mini_00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60432" y="6093296"/>
            <a:ext cx="500066" cy="55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40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600" dirty="0" smtClean="0">
                <a:solidFill>
                  <a:srgbClr val="002060"/>
                </a:solidFill>
              </a:rPr>
              <a:t>Образование коллегиальных органов управления корпорации </a:t>
            </a:r>
            <a:r>
              <a:rPr lang="ru-RU" sz="2800" dirty="0" smtClean="0">
                <a:solidFill>
                  <a:srgbClr val="002060"/>
                </a:solidFill>
              </a:rPr>
              <a:t>(п.4 </a:t>
            </a:r>
            <a:r>
              <a:rPr lang="ru-RU" sz="2800" dirty="0">
                <a:solidFill>
                  <a:srgbClr val="002060"/>
                </a:solidFill>
              </a:rPr>
              <a:t>ст.65.3. ГК РФ) </a:t>
            </a:r>
            <a:endParaRPr lang="ru-RU" sz="2600" dirty="0">
              <a:solidFill>
                <a:srgbClr val="00206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0067990"/>
              </p:ext>
            </p:extLst>
          </p:nvPr>
        </p:nvGraphicFramePr>
        <p:xfrm>
          <a:off x="457200" y="1484784"/>
          <a:ext cx="822960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 descr="logo_profsouz_new_mini_001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10675" y="6046191"/>
            <a:ext cx="500066" cy="55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09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1080120"/>
          </a:xfrm>
        </p:spPr>
        <p:txBody>
          <a:bodyPr>
            <a:noAutofit/>
          </a:bodyPr>
          <a:lstStyle/>
          <a:p>
            <a:r>
              <a:rPr lang="ru-RU" sz="2600" dirty="0" smtClean="0">
                <a:solidFill>
                  <a:srgbClr val="002060"/>
                </a:solidFill>
              </a:rPr>
              <a:t>Полномочия коллегиальных </a:t>
            </a:r>
            <a:r>
              <a:rPr lang="ru-RU" sz="2600" dirty="0">
                <a:solidFill>
                  <a:srgbClr val="002060"/>
                </a:solidFill>
              </a:rPr>
              <a:t>органов управления корпорации </a:t>
            </a:r>
            <a:r>
              <a:rPr lang="ru-RU" sz="2800" dirty="0">
                <a:solidFill>
                  <a:srgbClr val="002060"/>
                </a:solidFill>
              </a:rPr>
              <a:t>(п.4 ст.65.3. ГК РФ) </a:t>
            </a:r>
            <a:endParaRPr lang="ru-RU" sz="3600" dirty="0">
              <a:solidFill>
                <a:srgbClr val="00206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0262763"/>
              </p:ext>
            </p:extLst>
          </p:nvPr>
        </p:nvGraphicFramePr>
        <p:xfrm>
          <a:off x="647564" y="1916832"/>
          <a:ext cx="7920880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 descr="logo_profsouz_new_mini_001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58214" y="5941935"/>
            <a:ext cx="500066" cy="55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52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30225" y="332656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prstClr val="black"/>
                </a:solidFill>
              </a:rPr>
              <a:t>Особенности управления в общественной </a:t>
            </a:r>
            <a:r>
              <a:rPr lang="ru-RU" sz="3200" b="1" dirty="0" smtClean="0">
                <a:solidFill>
                  <a:prstClr val="black"/>
                </a:solidFill>
              </a:rPr>
              <a:t>организации/ассоциации </a:t>
            </a:r>
            <a:r>
              <a:rPr lang="ru-RU" sz="3200" b="1" dirty="0">
                <a:solidFill>
                  <a:prstClr val="black"/>
                </a:solidFill>
              </a:rPr>
              <a:t>(союзе</a:t>
            </a:r>
            <a:r>
              <a:rPr lang="ru-RU" sz="3200" b="1" dirty="0" smtClean="0">
                <a:solidFill>
                  <a:prstClr val="black"/>
                </a:solidFill>
              </a:rPr>
              <a:t>)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8" name="Текст 3"/>
          <p:cNvSpPr txBox="1">
            <a:spLocks/>
          </p:cNvSpPr>
          <p:nvPr/>
        </p:nvSpPr>
        <p:spPr bwMode="auto">
          <a:xfrm>
            <a:off x="395536" y="1556792"/>
            <a:ext cx="4040188" cy="43204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000" b="1" dirty="0" smtClean="0">
                <a:solidFill>
                  <a:prstClr val="black"/>
                </a:solidFill>
              </a:rPr>
              <a:t>Ст.123.7. ГК РФ</a:t>
            </a:r>
          </a:p>
        </p:txBody>
      </p:sp>
      <p:sp>
        <p:nvSpPr>
          <p:cNvPr id="9" name="Текст 4"/>
          <p:cNvSpPr txBox="1">
            <a:spLocks/>
          </p:cNvSpPr>
          <p:nvPr/>
        </p:nvSpPr>
        <p:spPr>
          <a:xfrm>
            <a:off x="4643015" y="1556792"/>
            <a:ext cx="3897759" cy="43204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4617B">
                    <a:lumMod val="50000"/>
                  </a:srgbClr>
                </a:solidFill>
                <a:latin typeface="Arial Narrow" pitchFamily="34" charset="0"/>
              </a:rPr>
              <a:t>Ст.123.10.</a:t>
            </a:r>
            <a:r>
              <a:rPr lang="ru-RU" sz="2000" b="1" dirty="0" smtClean="0">
                <a:solidFill>
                  <a:prstClr val="black"/>
                </a:solidFill>
              </a:rPr>
              <a:t> ГК РФ</a:t>
            </a:r>
          </a:p>
        </p:txBody>
      </p:sp>
      <p:sp>
        <p:nvSpPr>
          <p:cNvPr id="10" name="Объект 2"/>
          <p:cNvSpPr>
            <a:spLocks noGrp="1"/>
          </p:cNvSpPr>
          <p:nvPr>
            <p:ph sz="quarter" idx="4294967295"/>
          </p:nvPr>
        </p:nvSpPr>
        <p:spPr>
          <a:xfrm>
            <a:off x="395536" y="2204864"/>
            <a:ext cx="4040188" cy="45107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900" dirty="0">
                <a:solidFill>
                  <a:srgbClr val="04617B">
                    <a:lumMod val="50000"/>
                  </a:srgbClr>
                </a:solidFill>
                <a:latin typeface="Arial Narrow" pitchFamily="34" charset="0"/>
              </a:rPr>
              <a:t>К исключительной компетенции высшего органа общественной организации наряду с вопросами, указанными в п.2 ст.65.3 ГК РФ, относится также принятие решений о размере и порядке уплаты ее участниками (членами) членских и иных имущественных взносов.</a:t>
            </a:r>
          </a:p>
        </p:txBody>
      </p:sp>
      <p:sp>
        <p:nvSpPr>
          <p:cNvPr id="11" name="Объект 5"/>
          <p:cNvSpPr>
            <a:spLocks noGrp="1"/>
          </p:cNvSpPr>
          <p:nvPr>
            <p:ph sz="quarter" idx="4294967295"/>
          </p:nvPr>
        </p:nvSpPr>
        <p:spPr>
          <a:xfrm>
            <a:off x="4643014" y="2204864"/>
            <a:ext cx="3897759" cy="45004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lvl="0" indent="0" algn="just"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None/>
            </a:pPr>
            <a:r>
              <a:rPr lang="ru-RU" sz="1900" dirty="0" smtClean="0">
                <a:solidFill>
                  <a:srgbClr val="04617B">
                    <a:lumMod val="50000"/>
                  </a:srgbClr>
                </a:solidFill>
                <a:latin typeface="Arial Narrow" pitchFamily="34" charset="0"/>
              </a:rPr>
              <a:t>К </a:t>
            </a:r>
            <a:r>
              <a:rPr lang="ru-RU" sz="1900" dirty="0">
                <a:solidFill>
                  <a:srgbClr val="04617B">
                    <a:lumMod val="50000"/>
                  </a:srgbClr>
                </a:solidFill>
                <a:latin typeface="Arial Narrow" pitchFamily="34" charset="0"/>
              </a:rPr>
              <a:t>исключительной компетенции высшего органа ассоциации (союза) наряду с вопросами, указанными в </a:t>
            </a:r>
            <a:r>
              <a:rPr lang="ru-RU" sz="1900" dirty="0" smtClean="0">
                <a:solidFill>
                  <a:srgbClr val="04617B">
                    <a:lumMod val="50000"/>
                  </a:srgbClr>
                </a:solidFill>
                <a:latin typeface="Arial Narrow" pitchFamily="34" charset="0"/>
              </a:rPr>
              <a:t>п.2 ст.65.3 ГК РФ, </a:t>
            </a:r>
            <a:r>
              <a:rPr lang="ru-RU" sz="1900" dirty="0">
                <a:solidFill>
                  <a:srgbClr val="04617B">
                    <a:lumMod val="50000"/>
                  </a:srgbClr>
                </a:solidFill>
                <a:latin typeface="Arial Narrow" pitchFamily="34" charset="0"/>
              </a:rPr>
              <a:t>относится также принятие решений о порядке определения размера и способа уплаты членских взносов, о дополнительных имущественных взносах членов ассоциации (союза) в ее имущество и о размере их субсидиарной ответственности по обязательствам ассоциации (союза), если такая ответственность предусмотрена законом или уставом.</a:t>
            </a:r>
          </a:p>
        </p:txBody>
      </p:sp>
      <p:pic>
        <p:nvPicPr>
          <p:cNvPr id="12" name="Рисунок 11" descr="logo_profsouz_new_mini_00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6661" y="6156721"/>
            <a:ext cx="500066" cy="55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72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Документы, необходимые профсоюзной организации с правами юридического лица:</a:t>
            </a:r>
            <a:endParaRPr lang="ru-RU" sz="3200" dirty="0">
              <a:solidFill>
                <a:srgbClr val="002060"/>
              </a:solidFill>
            </a:endParaRP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2421965"/>
              </p:ext>
            </p:extLst>
          </p:nvPr>
        </p:nvGraphicFramePr>
        <p:xfrm>
          <a:off x="524298" y="1124744"/>
          <a:ext cx="822960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5" descr="logo_profsouz_new_mini_001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32440" y="116632"/>
            <a:ext cx="500066" cy="55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86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Документы, необходимые профсоюзной организации с правами юридического лица:</a:t>
            </a:r>
            <a:endParaRPr lang="ru-RU" sz="3200" dirty="0">
              <a:solidFill>
                <a:srgbClr val="002060"/>
              </a:solidFill>
            </a:endParaRP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6678394"/>
              </p:ext>
            </p:extLst>
          </p:nvPr>
        </p:nvGraphicFramePr>
        <p:xfrm>
          <a:off x="467544" y="1484784"/>
          <a:ext cx="8496944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5" descr="logo_profsouz_new_mini_001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32440" y="116632"/>
            <a:ext cx="500066" cy="55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03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31" b="14396"/>
          <a:stretch/>
        </p:blipFill>
        <p:spPr>
          <a:xfrm>
            <a:off x="3033557" y="2132856"/>
            <a:ext cx="6074947" cy="468052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51520" y="2924944"/>
            <a:ext cx="2664296" cy="1152128"/>
          </a:xfrm>
          <a:prstGeom prst="roundRect">
            <a:avLst/>
          </a:prstGeom>
          <a:solidFill>
            <a:srgbClr val="B3B3B5"/>
          </a:solidFill>
          <a:ln w="98425" cmpd="dbl">
            <a:solidFill>
              <a:srgbClr val="AFB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Положение?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979712" y="908720"/>
            <a:ext cx="2628293" cy="1080120"/>
          </a:xfrm>
          <a:prstGeom prst="roundRect">
            <a:avLst/>
          </a:prstGeom>
          <a:solidFill>
            <a:srgbClr val="B8B9BB"/>
          </a:solidFill>
          <a:ln w="98425" cmpd="dbl">
            <a:solidFill>
              <a:srgbClr val="B9B9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Устав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619993" y="908720"/>
            <a:ext cx="3200479" cy="1080120"/>
          </a:xfrm>
          <a:prstGeom prst="roundRect">
            <a:avLst/>
          </a:prstGeom>
          <a:solidFill>
            <a:srgbClr val="B9B9BB"/>
          </a:solidFill>
          <a:ln w="98425" cmpd="dbl">
            <a:solidFill>
              <a:srgbClr val="BBBB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Собственный Устав?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logo_profsouz_new_mini_00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01624" y="3865339"/>
            <a:ext cx="378889" cy="42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71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30225" y="332656"/>
            <a:ext cx="8229600" cy="650336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rgbClr val="002060"/>
                </a:solidFill>
              </a:rPr>
              <a:t>Понятие юридического лица</a:t>
            </a:r>
          </a:p>
        </p:txBody>
      </p:sp>
      <p:sp>
        <p:nvSpPr>
          <p:cNvPr id="8" name="Текст 3"/>
          <p:cNvSpPr txBox="1">
            <a:spLocks/>
          </p:cNvSpPr>
          <p:nvPr/>
        </p:nvSpPr>
        <p:spPr bwMode="auto">
          <a:xfrm>
            <a:off x="395536" y="1700808"/>
            <a:ext cx="4040188" cy="65935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000" b="1" dirty="0" smtClean="0"/>
              <a:t>П.1 ст.48 ГК РФ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b="1" dirty="0" smtClean="0"/>
              <a:t>(до внесения изменений)</a:t>
            </a:r>
            <a:endParaRPr lang="ru-RU" sz="2000" b="1" dirty="0"/>
          </a:p>
        </p:txBody>
      </p:sp>
      <p:sp>
        <p:nvSpPr>
          <p:cNvPr id="9" name="Текст 4"/>
          <p:cNvSpPr txBox="1">
            <a:spLocks/>
          </p:cNvSpPr>
          <p:nvPr/>
        </p:nvSpPr>
        <p:spPr>
          <a:xfrm>
            <a:off x="4634681" y="1700808"/>
            <a:ext cx="3897759" cy="6697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000" b="1" dirty="0" smtClean="0"/>
              <a:t>П. 1 ст. 48 ГК РФ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b="1" dirty="0" smtClean="0"/>
              <a:t>(после внесения изменений)</a:t>
            </a:r>
            <a:endParaRPr lang="ru-RU" sz="2000" b="1" dirty="0"/>
          </a:p>
        </p:txBody>
      </p:sp>
      <p:sp>
        <p:nvSpPr>
          <p:cNvPr id="10" name="Объект 2"/>
          <p:cNvSpPr>
            <a:spLocks noGrp="1"/>
          </p:cNvSpPr>
          <p:nvPr>
            <p:ph sz="quarter" idx="4294967295"/>
          </p:nvPr>
        </p:nvSpPr>
        <p:spPr>
          <a:xfrm>
            <a:off x="395536" y="2564904"/>
            <a:ext cx="4040188" cy="40324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>
                <a:solidFill>
                  <a:srgbClr val="04617B">
                    <a:lumMod val="50000"/>
                  </a:srgbClr>
                </a:solidFill>
              </a:rPr>
              <a:t>Юридическим лицом признается организация, которая имеет в собственности, хозяйственном ведении или оперативном управлении обособленное имущество и отвечает по своим обязательствам этим имуществом, может от своего имени приобретать и осуществлять имущественные и личные неимущественные права, нести обязанности, быть истцом и ответчиком в суде</a:t>
            </a:r>
            <a:r>
              <a:rPr lang="ru-RU" sz="2000" dirty="0" smtClean="0">
                <a:solidFill>
                  <a:srgbClr val="04617B">
                    <a:lumMod val="50000"/>
                  </a:srgbClr>
                </a:solidFill>
              </a:rPr>
              <a:t>.</a:t>
            </a:r>
            <a:endParaRPr lang="ru-RU" sz="2000" dirty="0">
              <a:solidFill>
                <a:srgbClr val="04617B">
                  <a:lumMod val="50000"/>
                </a:srgbClr>
              </a:solidFill>
            </a:endParaRPr>
          </a:p>
        </p:txBody>
      </p:sp>
      <p:sp>
        <p:nvSpPr>
          <p:cNvPr id="11" name="Объект 5"/>
          <p:cNvSpPr>
            <a:spLocks noGrp="1"/>
          </p:cNvSpPr>
          <p:nvPr>
            <p:ph sz="quarter" idx="4294967295"/>
          </p:nvPr>
        </p:nvSpPr>
        <p:spPr>
          <a:xfrm>
            <a:off x="4634681" y="2549570"/>
            <a:ext cx="3897759" cy="40477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lvl="0" indent="0" algn="just"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None/>
            </a:pPr>
            <a:r>
              <a:rPr lang="ru-RU" sz="2000" dirty="0">
                <a:solidFill>
                  <a:srgbClr val="04617B">
                    <a:lumMod val="50000"/>
                  </a:srgbClr>
                </a:solidFill>
              </a:rPr>
              <a:t>Юридическим лицом признается организация, которая имеет обособленное имущество и отвечает им по своим обязательствам, может от своего имени приобретать и осуществлять гражданские права и нести гражданские обязанности, быть истцом и ответчиком в суде.</a:t>
            </a:r>
          </a:p>
        </p:txBody>
      </p:sp>
      <p:pic>
        <p:nvPicPr>
          <p:cNvPr id="12" name="Рисунок 11" descr="logo_profsouz_new_mini_00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6661" y="6156721"/>
            <a:ext cx="500066" cy="55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99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1" r="3273"/>
          <a:stretch/>
        </p:blipFill>
        <p:spPr>
          <a:xfrm>
            <a:off x="251519" y="0"/>
            <a:ext cx="432048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0" r="3148"/>
          <a:stretch/>
        </p:blipFill>
        <p:spPr>
          <a:xfrm>
            <a:off x="4571999" y="0"/>
            <a:ext cx="4320481" cy="6858000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59531" y="0"/>
            <a:ext cx="4104456" cy="502895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Письмо Минюста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logo_profsouz_new_mini_001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71011" y="6165304"/>
            <a:ext cx="500066" cy="55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45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8813" y="260648"/>
            <a:ext cx="8229600" cy="1368152"/>
          </a:xfrm>
        </p:spPr>
        <p:txBody>
          <a:bodyPr/>
          <a:lstStyle/>
          <a:p>
            <a:r>
              <a:rPr lang="ru-RU" sz="3200" dirty="0" smtClean="0">
                <a:solidFill>
                  <a:srgbClr val="002060"/>
                </a:solidFill>
              </a:rPr>
              <a:t>Символика общественных организаций</a:t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(ст</a:t>
            </a:r>
            <a:r>
              <a:rPr lang="ru-RU" sz="3200" dirty="0">
                <a:solidFill>
                  <a:srgbClr val="002060"/>
                </a:solidFill>
              </a:rPr>
              <a:t>. 20 ФЗ от 19.05.1995 № </a:t>
            </a:r>
            <a:r>
              <a:rPr lang="ru-RU" sz="3200" dirty="0" smtClean="0">
                <a:solidFill>
                  <a:srgbClr val="002060"/>
                </a:solidFill>
              </a:rPr>
              <a:t>82-ФЗ</a:t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«Об </a:t>
            </a:r>
            <a:r>
              <a:rPr lang="ru-RU" sz="3200" dirty="0">
                <a:solidFill>
                  <a:srgbClr val="002060"/>
                </a:solidFill>
              </a:rPr>
              <a:t>общественных объединениях</a:t>
            </a:r>
            <a:r>
              <a:rPr lang="ru-RU" sz="3200" dirty="0" smtClean="0">
                <a:solidFill>
                  <a:srgbClr val="002060"/>
                </a:solidFill>
              </a:rPr>
              <a:t>»)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276872"/>
            <a:ext cx="8229600" cy="3229819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dirty="0" smtClean="0"/>
              <a:t>В </a:t>
            </a:r>
            <a:r>
              <a:rPr lang="ru-RU" sz="2800" dirty="0"/>
              <a:t>случае использования общественным объединением символики общественного объединения </a:t>
            </a:r>
            <a:r>
              <a:rPr lang="ru-RU" sz="2800" b="1" dirty="0">
                <a:solidFill>
                  <a:srgbClr val="FF0000"/>
                </a:solidFill>
              </a:rPr>
              <a:t>ее описание должно содержаться в уставе</a:t>
            </a:r>
            <a:r>
              <a:rPr lang="ru-RU" sz="2800" dirty="0"/>
              <a:t> общественного </a:t>
            </a:r>
            <a:r>
              <a:rPr lang="ru-RU" sz="2800" dirty="0" smtClean="0"/>
              <a:t>объединения.</a:t>
            </a:r>
            <a:endParaRPr lang="ru-RU" dirty="0"/>
          </a:p>
        </p:txBody>
      </p:sp>
      <p:pic>
        <p:nvPicPr>
          <p:cNvPr id="4" name="Рисунок 3" descr="logo_profsouz_new_mini_00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58214" y="5941935"/>
            <a:ext cx="500066" cy="55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05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36" y="332656"/>
            <a:ext cx="8115328" cy="571504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Внесение изменений в учредительные документы юридического лица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336" y="1700808"/>
            <a:ext cx="8229600" cy="4800026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/>
              <a:t>Учредительные документы, а также наименования юридических лиц, созданных до дня вступления в силу </a:t>
            </a:r>
            <a:r>
              <a:rPr lang="ru-RU" dirty="0" smtClean="0"/>
              <a:t>Федерального закона </a:t>
            </a:r>
            <a:r>
              <a:rPr lang="ru-RU" dirty="0"/>
              <a:t>от 05.05.2014 №</a:t>
            </a:r>
            <a:r>
              <a:rPr lang="ru-RU" dirty="0" smtClean="0"/>
              <a:t> 99-ФЗ, </a:t>
            </a:r>
            <a:r>
              <a:rPr lang="ru-RU" dirty="0"/>
              <a:t>подлежат приведению в соответствие с нормами главы 4 </a:t>
            </a:r>
            <a:r>
              <a:rPr lang="ru-RU" dirty="0" smtClean="0"/>
              <a:t>ГК РФ </a:t>
            </a:r>
            <a:r>
              <a:rPr lang="ru-RU" b="1" dirty="0" smtClean="0"/>
              <a:t>при </a:t>
            </a:r>
            <a:r>
              <a:rPr lang="ru-RU" b="1" dirty="0"/>
              <a:t>первом изменении учредительных документов </a:t>
            </a:r>
            <a:r>
              <a:rPr lang="ru-RU" dirty="0"/>
              <a:t>таких юридических лиц. Изменение наименования юридического лица в связи с приведением его в соответствие с нормами главы 4 </a:t>
            </a:r>
            <a:r>
              <a:rPr lang="ru-RU" dirty="0" smtClean="0"/>
              <a:t>ГК РФ не </a:t>
            </a:r>
            <a:r>
              <a:rPr lang="ru-RU" dirty="0"/>
              <a:t>требует внесения изменений в правоустанавливающие и иные документы, содержащие его прежнее наименование. Учредительные документы таких юридических лиц до приведения их в соответствие с нормами главы 4 </a:t>
            </a:r>
            <a:r>
              <a:rPr lang="ru-RU" dirty="0" smtClean="0"/>
              <a:t>ГК РФ </a:t>
            </a:r>
            <a:r>
              <a:rPr lang="ru-RU" dirty="0"/>
              <a:t>действуют в </a:t>
            </a:r>
            <a:r>
              <a:rPr lang="ru-RU" dirty="0" smtClean="0"/>
              <a:t> ему части </a:t>
            </a:r>
            <a:r>
              <a:rPr lang="ru-RU" dirty="0"/>
              <a:t>не </a:t>
            </a:r>
            <a:r>
              <a:rPr lang="ru-RU" dirty="0" smtClean="0"/>
              <a:t>противоречащей.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/>
              <a:t>При регистрации изменений учредительных документов юридических лиц в связи с приведением этих документов в соответствие с нормами главы 4 </a:t>
            </a:r>
            <a:r>
              <a:rPr lang="ru-RU" dirty="0" smtClean="0"/>
              <a:t>ГК РФ </a:t>
            </a:r>
            <a:r>
              <a:rPr lang="ru-RU" dirty="0"/>
              <a:t>государственная пошлина не взимается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logo_profsouz_new_mini_00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94984" y="6131916"/>
            <a:ext cx="500066" cy="55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98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36" y="332656"/>
            <a:ext cx="8115328" cy="64807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Социально ориентированные НКО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336" y="2348879"/>
            <a:ext cx="8229600" cy="359305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000" dirty="0" smtClean="0"/>
              <a:t>Юридический термин </a:t>
            </a:r>
            <a:r>
              <a:rPr lang="ru-RU" sz="3000" dirty="0" smtClean="0">
                <a:solidFill>
                  <a:srgbClr val="C00000"/>
                </a:solidFill>
              </a:rPr>
              <a:t>«социально ориентированные НКО» </a:t>
            </a:r>
            <a:r>
              <a:rPr lang="ru-RU" sz="3000" dirty="0" smtClean="0"/>
              <a:t>был введен 5 апреля 2010 г. Федеральным законом «О внесении изменений в отдельные законодательные акты Российской Федерации по вопросу поддержки социально ориентированных некоммерческих организаций». </a:t>
            </a:r>
          </a:p>
        </p:txBody>
      </p:sp>
      <p:pic>
        <p:nvPicPr>
          <p:cNvPr id="4" name="Рисунок 3" descr="logo_profsouz_new_mini_00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58214" y="5941935"/>
            <a:ext cx="500066" cy="55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44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Социально ориентированные НКО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3708098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Социально ориентированными НКО признаются созданные в организационно-правовых формах, предусмотренных Федеральным законом «О некоммерческих </a:t>
            </a:r>
            <a:r>
              <a:rPr lang="ru-RU" dirty="0"/>
              <a:t>организациях» </a:t>
            </a:r>
            <a:r>
              <a:rPr lang="ru-RU" dirty="0" smtClean="0"/>
              <a:t>НКО, за исключением государственных корпораций, государственных компаний, общественных объединений, являющихся политическими партиями, и осуществляющие деятельность, направленную на решение социальных проблем, развитие гражданского общества в Российской Федерации.</a:t>
            </a:r>
          </a:p>
        </p:txBody>
      </p:sp>
      <p:pic>
        <p:nvPicPr>
          <p:cNvPr id="4" name="Рисунок 3" descr="logo_profsouz_new_mini_00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58214" y="5941935"/>
            <a:ext cx="500066" cy="55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71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6356" y="260648"/>
            <a:ext cx="7972452" cy="500066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Государственная поддержка НКО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9208" y="1124744"/>
            <a:ext cx="8229600" cy="483981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Счетная палата: в 2012-2014 годах на поддержку социально значимых проектов некоммерческих организаций (НКО</a:t>
            </a:r>
            <a:r>
              <a:rPr lang="ru-RU" dirty="0" smtClean="0"/>
              <a:t>) </a:t>
            </a:r>
            <a:r>
              <a:rPr lang="ru-RU" dirty="0"/>
              <a:t>было выделено 7,5 млрд руб. в рамках президентских </a:t>
            </a:r>
            <a:r>
              <a:rPr lang="ru-RU" dirty="0" smtClean="0"/>
              <a:t>грантов. (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tass.ru/ekonomika/1696717</a:t>
            </a:r>
            <a:r>
              <a:rPr lang="ru-RU" dirty="0" smtClean="0"/>
              <a:t>)</a:t>
            </a:r>
          </a:p>
          <a:p>
            <a:pPr marL="0" indent="0" algn="just">
              <a:buNone/>
            </a:pPr>
            <a:endParaRPr lang="ru-RU" dirty="0"/>
          </a:p>
          <a:p>
            <a:pPr algn="just"/>
            <a:r>
              <a:rPr lang="ru-RU" dirty="0"/>
              <a:t>С</a:t>
            </a:r>
            <a:r>
              <a:rPr lang="ru-RU" dirty="0" smtClean="0"/>
              <a:t>оциально-ориентированные </a:t>
            </a:r>
            <a:r>
              <a:rPr lang="ru-RU" dirty="0"/>
              <a:t>общественные и некоммерческие организации получат в 2015 году бюджетные субсидии на 765 млн </a:t>
            </a:r>
            <a:r>
              <a:rPr lang="ru-RU" dirty="0" smtClean="0"/>
              <a:t>рублей. (</a:t>
            </a: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tass.ru/obschestvo/1682121</a:t>
            </a:r>
            <a:r>
              <a:rPr lang="ru-RU" dirty="0" smtClean="0"/>
              <a:t>)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4" name="Рисунок 3" descr="291945_html_5a3d6345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9208" y="5935366"/>
            <a:ext cx="1224136" cy="563054"/>
          </a:xfrm>
          <a:prstGeom prst="rect">
            <a:avLst/>
          </a:prstGeom>
        </p:spPr>
      </p:pic>
      <p:pic>
        <p:nvPicPr>
          <p:cNvPr id="5" name="Рисунок 4" descr="logo_profsouz_new_mini_001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58214" y="5941935"/>
            <a:ext cx="500066" cy="55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58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11560" y="171963"/>
            <a:ext cx="8229600" cy="2304256"/>
          </a:xfrm>
        </p:spPr>
        <p:txBody>
          <a:bodyPr>
            <a:noAutofit/>
          </a:bodyPr>
          <a:lstStyle/>
          <a:p>
            <a:pPr algn="r"/>
            <a:r>
              <a:rPr lang="ru-RU" sz="3600" dirty="0" smtClean="0">
                <a:solidFill>
                  <a:srgbClr val="002060"/>
                </a:solidFill>
              </a:rPr>
              <a:t>Статистическая отчетность о деятельности в качестве социально ориентированных некоммерческих организаций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FileStack_retouch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2437141"/>
            <a:ext cx="2893212" cy="2571744"/>
          </a:xfrm>
          <a:prstGeom prst="rect">
            <a:avLst/>
          </a:prstGeom>
        </p:spPr>
      </p:pic>
      <p:pic>
        <p:nvPicPr>
          <p:cNvPr id="8" name="Содержимое 3" descr="rosstata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653828" y="3207067"/>
            <a:ext cx="4187332" cy="3143642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5" name="Рисунок 4" descr="logo_profsouz_new_mini_001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093296"/>
            <a:ext cx="500066" cy="55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51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Некоммерческая организация, выполняющая функции иностранного агента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357158" y="1916832"/>
            <a:ext cx="8429684" cy="4389120"/>
          </a:xfrm>
        </p:spPr>
        <p:txBody>
          <a:bodyPr>
            <a:normAutofit fontScale="32500" lnSpcReduction="20000"/>
          </a:bodyPr>
          <a:lstStyle/>
          <a:p>
            <a:pPr marL="0" indent="0" algn="just">
              <a:buNone/>
            </a:pPr>
            <a:r>
              <a:rPr lang="ru-RU" sz="7200" dirty="0" smtClean="0"/>
              <a:t>Под некоммерческой организацией, выполняющей функции </a:t>
            </a:r>
            <a:r>
              <a:rPr lang="ru-RU" sz="7200" b="1" dirty="0" smtClean="0"/>
              <a:t>иностранного агента</a:t>
            </a:r>
            <a:r>
              <a:rPr lang="ru-RU" sz="7200" dirty="0" smtClean="0"/>
              <a:t>, понимается российская некоммерческая организация, которая получает денежные средства и иное имущество от иностранных государств, их государственных органов, международных и иностранных организаций, иностранных граждан, лиц без гражданства либо уполномоченных ими лиц и (или) от российских юридических лиц, получающих денежные средства и иное имущество от указанных источников (за исключением открытых акционерных обществ с государственным участием и их дочерних обществ), и которая участвует, в том числе в интересах иностранных источников, в политической деятельности, осуществляемой на территории Российской Федерации.</a:t>
            </a:r>
          </a:p>
        </p:txBody>
      </p:sp>
      <p:pic>
        <p:nvPicPr>
          <p:cNvPr id="4" name="Рисунок 3" descr="logo_profsouz_new_mini_00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58214" y="5941935"/>
            <a:ext cx="500066" cy="55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87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Некоммерческая организация, участвующая </a:t>
            </a:r>
            <a:r>
              <a:rPr lang="ru-RU" sz="3200" dirty="0">
                <a:solidFill>
                  <a:srgbClr val="002060"/>
                </a:solidFill>
              </a:rPr>
              <a:t>в политической </a:t>
            </a:r>
            <a:r>
              <a:rPr lang="ru-RU" sz="3200" dirty="0" smtClean="0">
                <a:solidFill>
                  <a:srgbClr val="002060"/>
                </a:solidFill>
              </a:rPr>
              <a:t>деятельности на территории РФ</a:t>
            </a:r>
            <a:endParaRPr lang="ru-RU" sz="3200" dirty="0">
              <a:solidFill>
                <a:srgbClr val="002060"/>
              </a:solidFill>
            </a:endParaRP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217203"/>
              </p:ext>
            </p:extLst>
          </p:nvPr>
        </p:nvGraphicFramePr>
        <p:xfrm>
          <a:off x="394688" y="1304619"/>
          <a:ext cx="8429684" cy="4893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 descr="logo_profsouz_new_mini_001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60432" y="6165304"/>
            <a:ext cx="500066" cy="55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2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928992" cy="62068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Отчетность некоммерческих организаций</a:t>
            </a:r>
            <a:r>
              <a:rPr lang="ru-RU" sz="3600" b="1" dirty="0" smtClean="0">
                <a:latin typeface="Arial Narrow" pitchFamily="34" charset="0"/>
              </a:rPr>
              <a:t> </a:t>
            </a:r>
            <a:endParaRPr lang="ru-RU" sz="3600" b="1" dirty="0">
              <a:latin typeface="Arial Narrow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85786" y="1857364"/>
            <a:ext cx="7215238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бухгалтерская отчетность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85786" y="2714620"/>
            <a:ext cx="7215238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налоговая отчетность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85786" y="3643314"/>
            <a:ext cx="7215238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отчетность перед государственными внебюджетными фондами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85786" y="4572008"/>
            <a:ext cx="7215238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статистическая отчетность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85786" y="5500702"/>
            <a:ext cx="7215238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специальная отчетность</a:t>
            </a:r>
            <a:endParaRPr lang="ru-RU" dirty="0"/>
          </a:p>
        </p:txBody>
      </p:sp>
      <p:pic>
        <p:nvPicPr>
          <p:cNvPr id="8" name="Рисунок 7" descr="logo_profsouz_new_mini_00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58214" y="5941935"/>
            <a:ext cx="500066" cy="55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36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5063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Правоспособность </a:t>
            </a:r>
            <a:r>
              <a:rPr lang="ru-RU" sz="4000" dirty="0">
                <a:solidFill>
                  <a:srgbClr val="002060"/>
                </a:solidFill>
              </a:rPr>
              <a:t>юридического лица</a:t>
            </a:r>
          </a:p>
        </p:txBody>
      </p:sp>
      <p:sp>
        <p:nvSpPr>
          <p:cNvPr id="3" name="Текст 4"/>
          <p:cNvSpPr txBox="1">
            <a:spLocks/>
          </p:cNvSpPr>
          <p:nvPr/>
        </p:nvSpPr>
        <p:spPr bwMode="auto">
          <a:xfrm>
            <a:off x="467544" y="2060848"/>
            <a:ext cx="4040188" cy="65935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 smtClean="0"/>
              <a:t>П. 3 ст. 49 ГК РФ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b="1" dirty="0" smtClean="0"/>
              <a:t>(до внесения изменений)</a:t>
            </a:r>
            <a:endParaRPr lang="ru-RU" sz="2000" b="1" dirty="0"/>
          </a:p>
        </p:txBody>
      </p:sp>
      <p:sp>
        <p:nvSpPr>
          <p:cNvPr id="4" name="Текст 6"/>
          <p:cNvSpPr txBox="1">
            <a:spLocks/>
          </p:cNvSpPr>
          <p:nvPr/>
        </p:nvSpPr>
        <p:spPr>
          <a:xfrm>
            <a:off x="4716016" y="2060848"/>
            <a:ext cx="4041775" cy="6548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000" b="1" dirty="0" smtClean="0"/>
              <a:t>П. 3 ст. 49 ГК РФ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b="1" dirty="0" smtClean="0"/>
              <a:t>(после внесения изменений)</a:t>
            </a:r>
            <a:endParaRPr lang="ru-RU" sz="2000" b="1" dirty="0"/>
          </a:p>
        </p:txBody>
      </p:sp>
      <p:sp>
        <p:nvSpPr>
          <p:cNvPr id="5" name="Объект 5"/>
          <p:cNvSpPr>
            <a:spLocks noGrp="1"/>
          </p:cNvSpPr>
          <p:nvPr>
            <p:ph sz="quarter" idx="4294967295"/>
          </p:nvPr>
        </p:nvSpPr>
        <p:spPr>
          <a:xfrm>
            <a:off x="467544" y="2950641"/>
            <a:ext cx="4040188" cy="28546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just">
              <a:buNone/>
            </a:pPr>
            <a:r>
              <a:rPr lang="ru-RU" sz="2000" dirty="0">
                <a:solidFill>
                  <a:srgbClr val="04617B">
                    <a:lumMod val="50000"/>
                  </a:srgbClr>
                </a:solidFill>
              </a:rPr>
              <a:t>Правоспособность юридического лица </a:t>
            </a:r>
            <a:r>
              <a:rPr lang="ru-RU" sz="2000" b="1" dirty="0">
                <a:solidFill>
                  <a:srgbClr val="7030A0"/>
                </a:solidFill>
              </a:rPr>
              <a:t>возникает в момент его создания </a:t>
            </a:r>
            <a:r>
              <a:rPr lang="ru-RU" sz="2000" dirty="0">
                <a:solidFill>
                  <a:srgbClr val="04617B">
                    <a:lumMod val="50000"/>
                  </a:srgbClr>
                </a:solidFill>
              </a:rPr>
              <a:t>и прекращается в момент внесения записи о его исключении из единого </a:t>
            </a:r>
            <a:r>
              <a:rPr lang="ru-RU" sz="2000" dirty="0" smtClean="0">
                <a:solidFill>
                  <a:srgbClr val="04617B">
                    <a:lumMod val="50000"/>
                  </a:srgbClr>
                </a:solidFill>
              </a:rPr>
              <a:t>государственного реестра             юридических </a:t>
            </a:r>
            <a:r>
              <a:rPr lang="ru-RU" sz="2000" dirty="0">
                <a:solidFill>
                  <a:srgbClr val="04617B">
                    <a:lumMod val="50000"/>
                  </a:srgbClr>
                </a:solidFill>
              </a:rPr>
              <a:t>лиц</a:t>
            </a:r>
            <a:r>
              <a:rPr lang="ru-RU" sz="2000" dirty="0" smtClean="0">
                <a:solidFill>
                  <a:srgbClr val="04617B">
                    <a:lumMod val="50000"/>
                  </a:srgbClr>
                </a:solidFill>
              </a:rPr>
              <a:t>.</a:t>
            </a:r>
            <a:endParaRPr lang="ru-RU" dirty="0"/>
          </a:p>
        </p:txBody>
      </p:sp>
      <p:sp>
        <p:nvSpPr>
          <p:cNvPr id="6" name="Объект 7"/>
          <p:cNvSpPr>
            <a:spLocks noGrp="1"/>
          </p:cNvSpPr>
          <p:nvPr>
            <p:ph sz="quarter" idx="4294967295"/>
          </p:nvPr>
        </p:nvSpPr>
        <p:spPr>
          <a:xfrm>
            <a:off x="4727227" y="2924944"/>
            <a:ext cx="4041775" cy="28803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>
                <a:solidFill>
                  <a:srgbClr val="04617B">
                    <a:lumMod val="50000"/>
                  </a:srgbClr>
                </a:solidFill>
              </a:rPr>
              <a:t>Правоспособность юридического лица </a:t>
            </a:r>
            <a:r>
              <a:rPr lang="ru-RU" sz="2000" b="1" dirty="0">
                <a:solidFill>
                  <a:srgbClr val="7030A0"/>
                </a:solidFill>
              </a:rPr>
              <a:t>возникает с момента внесения в единый государственный реестр юридических лиц сведений о его создании </a:t>
            </a:r>
            <a:r>
              <a:rPr lang="ru-RU" sz="2000" dirty="0">
                <a:solidFill>
                  <a:srgbClr val="04617B">
                    <a:lumMod val="50000"/>
                  </a:srgbClr>
                </a:solidFill>
              </a:rPr>
              <a:t>и прекращается в момент внесения в указанный реестр сведений о его прекращении.</a:t>
            </a:r>
          </a:p>
        </p:txBody>
      </p:sp>
      <p:pic>
        <p:nvPicPr>
          <p:cNvPr id="7" name="Рисунок 6" descr="logo_profsouz_new_mini_00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58214" y="5941935"/>
            <a:ext cx="500066" cy="55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42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664327" y="2204864"/>
            <a:ext cx="7901014" cy="3888432"/>
          </a:xfrm>
        </p:spPr>
        <p:txBody>
          <a:bodyPr>
            <a:noAutofit/>
          </a:bodyPr>
          <a:lstStyle/>
          <a:p>
            <a:pPr marL="0" indent="358775" algn="just">
              <a:buNone/>
            </a:pPr>
            <a:r>
              <a:rPr lang="ru-RU" sz="2800" dirty="0" smtClean="0"/>
              <a:t>В соответствии со ст. 14 Федерального закона от 06.12.2011 № 402-ФЗ «О бухгалтерском учете»:</a:t>
            </a:r>
          </a:p>
          <a:p>
            <a:pPr marL="0" indent="0">
              <a:buNone/>
            </a:pPr>
            <a:r>
              <a:rPr lang="ru-RU" sz="2800" dirty="0" smtClean="0"/>
              <a:t> 	</a:t>
            </a:r>
          </a:p>
          <a:p>
            <a:pPr marL="0" indent="358775" algn="just">
              <a:buNone/>
            </a:pPr>
            <a:r>
              <a:rPr lang="ru-RU" sz="2800" dirty="0" smtClean="0"/>
              <a:t>«Годовая бухгалтерская (финансовая) отчетность некоммерческой организации состоит из бухгалтерского баланса, отчета о целевом использовании средств и приложений к ним».</a:t>
            </a:r>
            <a:endParaRPr lang="ru-RU" sz="2800" dirty="0"/>
          </a:p>
        </p:txBody>
      </p:sp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664327" y="260648"/>
            <a:ext cx="7901014" cy="936104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Бухгалтерская отчетность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logo_profsouz_new_mini_00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58214" y="5941935"/>
            <a:ext cx="500066" cy="55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38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8769757"/>
              </p:ext>
            </p:extLst>
          </p:nvPr>
        </p:nvGraphicFramePr>
        <p:xfrm>
          <a:off x="438141" y="980728"/>
          <a:ext cx="8229600" cy="5325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28596" y="188640"/>
            <a:ext cx="8229600" cy="64294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Налоговая отчетность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logo_profsouz_new_mini_001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58214" y="5941935"/>
            <a:ext cx="500066" cy="55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37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916832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/>
              <a:t>В соответствии с п.2 ст.289 НК РФ некоммерческие организации, у которых не возникает обязанности по уплате налога, представляют налоговые декларации в упрощенной форме по истечении налогового периода. 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Некоммерческие организации, равно как и коммерческие, признаются налоговыми агентами по НДФЛ в соответствии со ст.226 НК РФ. В качестве примера можно привести отношения между работодателем и работником в части начисления и выплаты заработной платы, что влечет за собой необходимость составления и представления в налоговый орган по месту учета сведений о доходах физических лиц в соответствии с п.2 ст.230 НК РФ.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26686" y="332656"/>
            <a:ext cx="822960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sz="3600" dirty="0" smtClean="0">
                <a:solidFill>
                  <a:srgbClr val="002060"/>
                </a:solidFill>
              </a:rPr>
              <a:t>Налоговая отчетность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logo_profsouz_new_mini_00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08163" y="6150023"/>
            <a:ext cx="500066" cy="55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61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17" y="116632"/>
            <a:ext cx="8229600" cy="108012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Отчетность перед государственными внебюджетными фондами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916832"/>
            <a:ext cx="8186766" cy="4584002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1) до </a:t>
            </a:r>
            <a:r>
              <a:rPr lang="ru-RU" b="1" dirty="0" smtClean="0"/>
              <a:t>1 </a:t>
            </a:r>
            <a:r>
              <a:rPr lang="ru-RU" dirty="0" smtClean="0"/>
              <a:t>числа второго календарного месяца, следующего за отчетным периодом, в территориальный орган ПФР — расчет по начисленным и уплаченным страховым взносам на обязательное пенсионное страхование в ПФР и на обязательное медицинское страхование в фонды обязательного медицинского страхования (ОМС);</a:t>
            </a:r>
          </a:p>
          <a:p>
            <a:pPr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2) до </a:t>
            </a:r>
            <a:r>
              <a:rPr lang="ru-RU" b="1" dirty="0" smtClean="0"/>
              <a:t>15</a:t>
            </a:r>
            <a:r>
              <a:rPr lang="ru-RU" dirty="0" smtClean="0"/>
              <a:t> числа календарного месяца, следующего за отчетным периодом, в территориальный орган ФСС России — расчет по начисленным и уплаченным страховым взносам на обязательное социальное страхование на случай временной нетрудоспособности и в связи с материнством в ФСС России, а также по расходам на выплату обязательного страхового обеспечения, произведенным в счет уплаты этих страховых взносов в ФСС России.</a:t>
            </a:r>
            <a:endParaRPr lang="ru-RU" dirty="0"/>
          </a:p>
        </p:txBody>
      </p:sp>
      <p:pic>
        <p:nvPicPr>
          <p:cNvPr id="4" name="Рисунок 3" descr="logo_profsouz_new_mini_00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58214" y="5941935"/>
            <a:ext cx="500066" cy="55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30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0410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Статистическая отчетность НКО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5040560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 smtClean="0"/>
              <a:t>Помимо представления бухгалтерского баланса и отчета о прибылях и убытках некоммерческой организацией в органы государственной статистики подаются сведения по специализированным формам статистического наблюдения.</a:t>
            </a:r>
          </a:p>
          <a:p>
            <a:pPr algn="just"/>
            <a:r>
              <a:rPr lang="ru-RU" dirty="0" smtClean="0"/>
              <a:t>Установлена специальная форма статистического наблюдения — форма № 1-НКО «Сведения о деятельности некоммерческой организации». </a:t>
            </a:r>
          </a:p>
          <a:p>
            <a:pPr algn="just"/>
            <a:r>
              <a:rPr lang="ru-RU" dirty="0" smtClean="0"/>
              <a:t>Также в отношении некоммерческих организаций действует </a:t>
            </a:r>
            <a:r>
              <a:rPr lang="ru-RU" dirty="0"/>
              <a:t>формы № П-2 (</a:t>
            </a:r>
            <a:r>
              <a:rPr lang="ru-RU" dirty="0" err="1"/>
              <a:t>инвест</a:t>
            </a:r>
            <a:r>
              <a:rPr lang="ru-RU" dirty="0"/>
              <a:t>) </a:t>
            </a:r>
            <a:r>
              <a:rPr lang="ru-RU" dirty="0" smtClean="0"/>
              <a:t>(все юридические лица) и </a:t>
            </a:r>
            <a:r>
              <a:rPr lang="ru-RU" dirty="0"/>
              <a:t>№ П-2 (краткая) (за исключением средних предприятий, субъектов малого предпринимательства и юридических лиц, средняя численность работников которых не превышает 15 человек, включая работающих по совместительству и договорам гражданско-правового характера), утвержденные приказом Росстата от 04.09.2014 № 548 (ред. от 19.09.2014</a:t>
            </a:r>
            <a:r>
              <a:rPr lang="ru-RU" dirty="0" smtClean="0"/>
              <a:t>).</a:t>
            </a:r>
          </a:p>
          <a:p>
            <a:pPr algn="just"/>
            <a:r>
              <a:rPr lang="ru-RU" dirty="0" smtClean="0"/>
              <a:t>Юридическое </a:t>
            </a:r>
            <a:r>
              <a:rPr lang="ru-RU" dirty="0"/>
              <a:t>лицо заполняет указанные формы и предоставляет их в территориальный орган Росстата по месту своего нахождения.</a:t>
            </a:r>
          </a:p>
          <a:p>
            <a:pPr algn="just"/>
            <a:r>
              <a:rPr lang="ru-RU" dirty="0" smtClean="0"/>
              <a:t>Органы государственной статистики могут запросить и другие сведения по установленным формам.</a:t>
            </a:r>
          </a:p>
          <a:p>
            <a:endParaRPr lang="ru-RU" dirty="0"/>
          </a:p>
        </p:txBody>
      </p:sp>
      <p:pic>
        <p:nvPicPr>
          <p:cNvPr id="4" name="Рисунок 3" descr="logo_profsouz_new_mini_00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32440" y="6237312"/>
            <a:ext cx="500066" cy="55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44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88640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Специальная отчетность НКО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988840"/>
            <a:ext cx="8229600" cy="4232544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Согласно п.3 ст.32 Федерального закона от 12.01.1996 № 7-ФЗ «О некоммерческих организациях» некоммерческие организации </a:t>
            </a:r>
            <a:r>
              <a:rPr lang="ru-RU" dirty="0"/>
              <a:t>обязаны представлять в уполномоченный орган документы, содержащие отчет о своей деятельности, о персональном составе руководящих органов, документы о целях расходования денежных средств и использования иного имущества, в том числе полученных от иностранных источников, а некоммерческие организации, выполняющие функции иностранного агента, также аудиторское заключение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logo_profsouz_new_mini_00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58214" y="5941935"/>
            <a:ext cx="500066" cy="55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67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Специальная отчетность НКО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/>
              <a:t>Исключение предусмотрено для тех некоммерческих организаций, которые одновременно отвечают следующим требованиям: – поступления имущества и денежных средств в течение года составили до 3 </a:t>
            </a:r>
            <a:r>
              <a:rPr lang="ru-RU" dirty="0" err="1" smtClean="0"/>
              <a:t>млн</a:t>
            </a:r>
            <a:r>
              <a:rPr lang="ru-RU" dirty="0" smtClean="0"/>
              <a:t> руб.; – учредителями не являются иностранные граждане (лица без гражданства) или иностранные организации; – в течение года не было поступлений имущества и денежных средств от международных или иностранных организаций, иностранных граждан (лиц без гражданства).</a:t>
            </a:r>
          </a:p>
          <a:p>
            <a:pPr algn="just"/>
            <a:r>
              <a:rPr lang="ru-RU" dirty="0" smtClean="0"/>
              <a:t>Такие некоммерческие организации отчеты не представляют. Они подают в Минюст заявление, которое подтверждает то, что соответствуют этим требованиям (пункт 3.1 статьи 32 Федерального Закона от 12 января 1996 г. № 7-ФЗ «</a:t>
            </a:r>
            <a:r>
              <a:rPr lang="ru-RU" dirty="0"/>
              <a:t>О некоммерческих организациях»).</a:t>
            </a:r>
          </a:p>
        </p:txBody>
      </p:sp>
      <p:pic>
        <p:nvPicPr>
          <p:cNvPr id="4" name="Рисунок 3" descr="logo_profsouz_new_mini_00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28570" y="6093296"/>
            <a:ext cx="500066" cy="55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44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40708304_minustbig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4214818"/>
            <a:ext cx="4357686" cy="2313815"/>
          </a:xfrm>
          <a:prstGeom prst="rect">
            <a:avLst/>
          </a:prstGeom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24136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Отчеты некоммерческих организаций в Минюст России</a:t>
            </a:r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457168" y="1703036"/>
            <a:ext cx="8229600" cy="2662067"/>
          </a:xfrm>
        </p:spPr>
        <p:txBody>
          <a:bodyPr/>
          <a:lstStyle/>
          <a:p>
            <a:pPr algn="just"/>
            <a:r>
              <a:rPr lang="ru-RU" sz="2600" dirty="0" smtClean="0"/>
              <a:t>Отчеты в Минюст России, необходимо представлять ежегодно не позднее 15 апреля года, следующего за отчетным.</a:t>
            </a:r>
          </a:p>
          <a:p>
            <a:pPr algn="just"/>
            <a:r>
              <a:rPr lang="ru-RU" sz="2600" dirty="0" smtClean="0"/>
              <a:t>Соответствующие формы отчетности для некоммерческих организаций приведены в Приказе Минюста России от 29 марта 2010 г. № 72.</a:t>
            </a:r>
          </a:p>
          <a:p>
            <a:endParaRPr lang="ru-RU" dirty="0"/>
          </a:p>
        </p:txBody>
      </p:sp>
      <p:pic>
        <p:nvPicPr>
          <p:cNvPr id="5" name="Рисунок 4" descr="logo_profsouz_new_mini_00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58214" y="5941935"/>
            <a:ext cx="500066" cy="55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sz="3600" dirty="0">
                <a:solidFill>
                  <a:srgbClr val="002060"/>
                </a:solidFill>
              </a:rPr>
              <a:t>Отчеты общественных организаций</a:t>
            </a:r>
          </a:p>
        </p:txBody>
      </p:sp>
      <p:sp>
        <p:nvSpPr>
          <p:cNvPr id="2" name="Содержимое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518457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/>
              <a:t>Общественные организации в соответствии со ст.29 Федерального закона от 19.05.1995 № 82-ФЗ «Об общественных объединениях» обязаны ежегодно публиковать отчет об использовании своего имущества или обеспечивать доступность ознакомления с указанным отчетом.</a:t>
            </a:r>
          </a:p>
          <a:p>
            <a:pPr algn="just">
              <a:buNone/>
            </a:pPr>
            <a:endParaRPr lang="ru-RU" dirty="0" smtClean="0"/>
          </a:p>
          <a:p>
            <a:pPr algn="just"/>
            <a:r>
              <a:rPr lang="ru-RU" dirty="0" smtClean="0"/>
              <a:t>Общественные организации обязаны ежегодно информировать орган, принявший решение о государственной регистрации общественной организации, о продолжении своей деятельности с указанием действительного места нахождения постоянно действующего руководящего органа, его названия и данных о руководителях общественного объединения в объеме сведений, включаемых в Единый государственный реестр юридических лиц.</a:t>
            </a:r>
            <a:endParaRPr lang="ru-RU" dirty="0"/>
          </a:p>
        </p:txBody>
      </p:sp>
      <p:pic>
        <p:nvPicPr>
          <p:cNvPr id="3" name="Рисунок 2" descr="logo_profsouz_new_mini_00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19367" y="6211436"/>
            <a:ext cx="500066" cy="55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84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sz="3600" dirty="0">
                <a:solidFill>
                  <a:srgbClr val="002060"/>
                </a:solidFill>
              </a:rPr>
              <a:t>Контроль за деятельностью некоммерческой организации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256584"/>
          </a:xfrm>
        </p:spPr>
        <p:txBody>
          <a:bodyPr/>
          <a:lstStyle/>
          <a:p>
            <a:pPr algn="just"/>
            <a:r>
              <a:rPr lang="ru-RU" sz="1800" dirty="0" smtClean="0"/>
              <a:t>Согласно ст.32 </a:t>
            </a:r>
            <a:r>
              <a:rPr lang="ru-RU" sz="1800" dirty="0"/>
              <a:t>ФЗ </a:t>
            </a:r>
            <a:r>
              <a:rPr lang="ru-RU" sz="1800" dirty="0" smtClean="0"/>
              <a:t>«</a:t>
            </a:r>
            <a:r>
              <a:rPr lang="ru-RU" sz="1800" dirty="0"/>
              <a:t>О некоммерческих организациях»  </a:t>
            </a:r>
            <a:r>
              <a:rPr lang="ru-RU" sz="1800" dirty="0" smtClean="0"/>
              <a:t>некоммерческие </a:t>
            </a:r>
            <a:r>
              <a:rPr lang="ru-RU" sz="1800" dirty="0"/>
              <a:t>организации, учредителями (участниками, членами) которых не являются иностранные граждане и (или) организации либо лица без гражданства, а также не имевшие в течение года поступлений имущества и денежных средств от иностранных источников, в случае, если поступления имущества и денежных средств таких некоммерческих организаций в течение года составили до трех миллионов рублей, представляют в уполномоченный орган или его территориальный орган заявление, подтверждающее их соответствие настоящему пункту, и информацию в произвольной форме о продолжении своей деятельности в сроки, которые определяются уполномоченным органом</a:t>
            </a:r>
            <a:r>
              <a:rPr lang="ru-RU" sz="1800" dirty="0" smtClean="0"/>
              <a:t>.</a:t>
            </a:r>
          </a:p>
          <a:p>
            <a:pPr algn="just"/>
            <a:r>
              <a:rPr lang="ru-RU" sz="1800" dirty="0"/>
              <a:t>Некоммерческие организации обязаны представлять отчетность в органы юстиции один раз в год. Срок представления отчетности совпадает со сроком представления налоговой отчетности российских юридических лиц</a:t>
            </a:r>
            <a:r>
              <a:rPr lang="ru-RU" sz="1800" dirty="0" smtClean="0"/>
              <a:t>.</a:t>
            </a:r>
          </a:p>
          <a:p>
            <a:pPr algn="just"/>
            <a:r>
              <a:rPr lang="ru-RU" sz="1800" dirty="0" smtClean="0"/>
              <a:t>Неоднократное </a:t>
            </a:r>
            <a:r>
              <a:rPr lang="ru-RU" sz="1800" dirty="0"/>
              <a:t>непредставление некоммерческой организацией в установленный срок сведений является основанием для обращения уполномоченного органа или его территориального органа в суд с заявлением о ликвидации данной некоммерческой </a:t>
            </a:r>
            <a:r>
              <a:rPr lang="ru-RU" sz="1800" dirty="0" smtClean="0"/>
              <a:t>организации.</a:t>
            </a:r>
            <a:endParaRPr lang="ru-RU" sz="1800" dirty="0"/>
          </a:p>
          <a:p>
            <a:endParaRPr lang="ru-RU" sz="1800" dirty="0"/>
          </a:p>
        </p:txBody>
      </p:sp>
      <p:pic>
        <p:nvPicPr>
          <p:cNvPr id="4" name="Рисунок 3" descr="logo_profsouz_new_mini_00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88424" y="6217883"/>
            <a:ext cx="500066" cy="55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00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1520" y="176962"/>
            <a:ext cx="8640960" cy="2621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ЮРИДИЧЕСКИЕ ЛИЦА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601152"/>
            <a:ext cx="5400600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КОРПОРАТИВНЫЕ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848146" y="595711"/>
            <a:ext cx="3015988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УНИТАРНЫЕ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496" y="1087927"/>
            <a:ext cx="1728192" cy="2880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Некоммерческие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835696" y="1087927"/>
            <a:ext cx="3984098" cy="28803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Коммерческие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171" y="1582617"/>
            <a:ext cx="1429485" cy="496842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Потребительский кооператив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Общественная организация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Ассоциация (союз)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Товарищество собственников недвижимости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Казачье общество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Община коренных малочисленных народов РФ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562447" y="1587695"/>
            <a:ext cx="1391757" cy="129614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Хозяйственные общества</a:t>
            </a:r>
          </a:p>
          <a:p>
            <a:pPr algn="ctr"/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029579" y="1587695"/>
            <a:ext cx="1152128" cy="129614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Хозяйственные товарищества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261467" y="1587695"/>
            <a:ext cx="1586679" cy="49707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Крестьянское (фермерское) </a:t>
            </a:r>
          </a:p>
          <a:p>
            <a:pPr algn="ctr"/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хозяйство)</a:t>
            </a:r>
          </a:p>
          <a:p>
            <a:pPr algn="ctr"/>
            <a:endPara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Хозяйственное партнерство</a:t>
            </a:r>
          </a:p>
          <a:p>
            <a:pPr algn="ctr"/>
            <a:endPara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Производственный кооператив</a:t>
            </a:r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029579" y="2975661"/>
            <a:ext cx="1152128" cy="360792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Полное товарищество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Товарищество на вере (коммандитное)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562448" y="2975661"/>
            <a:ext cx="693834" cy="8640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АО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622341" y="1084697"/>
            <a:ext cx="1460158" cy="30839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85838"/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Коммерческие</a:t>
            </a:r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562448" y="3991335"/>
            <a:ext cx="693834" cy="255118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Публичные</a:t>
            </a:r>
          </a:p>
          <a:p>
            <a:pPr algn="ctr"/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Непубличные</a:t>
            </a:r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322846" y="3996780"/>
            <a:ext cx="631359" cy="255638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Непубличные</a:t>
            </a:r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322845" y="2975661"/>
            <a:ext cx="631359" cy="869297"/>
          </a:xfrm>
          <a:prstGeom prst="roundRect">
            <a:avLst>
              <a:gd name="adj" fmla="val 2289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864120" y="1087926"/>
            <a:ext cx="1728192" cy="3051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Некоммерческие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940152" y="1582616"/>
            <a:ext cx="1682188" cy="497584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Автономная некоммерческая организация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Религиозная организация</a:t>
            </a:r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717351" y="1593053"/>
            <a:ext cx="1270138" cy="497584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и муниципальные унитарные предприятия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06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000" dirty="0">
                <a:solidFill>
                  <a:srgbClr val="002060"/>
                </a:solidFill>
              </a:rPr>
              <a:t>Статья 19.7 Кодекса Российской Федерации об административных правонарушениях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2000" dirty="0"/>
              <a:t>Непредставление или несвоевременное представление в государственный орган (должностному лицу), орган (должностному лицу), осуществляющий (осуществляющему) государственный контроль (надзор), муниципальный контроль, сведений (информации), представление которых предусмотрено законом и необходимо для осуществления этим органом (должностным лицом) его законной деятельности, либо представление в государственный орган (должностному лицу), орган (должностному лицу), осуществляющий (осуществляющему) государственный контроль (надзор), муниципальный контроль, таких сведений (информации) в неполном объеме или в искаженном </a:t>
            </a:r>
            <a:r>
              <a:rPr lang="ru-RU" sz="2000" dirty="0" smtClean="0"/>
              <a:t>виде влечет </a:t>
            </a:r>
            <a:r>
              <a:rPr lang="ru-RU" sz="2000" dirty="0"/>
              <a:t>предупреждение или наложение административного штрафа на граждан в размере от ста до трехсот рублей; на должностных лиц - от трехсот до пятисот рублей; на юридических лиц - от трех тысяч до пяти тысяч рублей.</a:t>
            </a:r>
          </a:p>
          <a:p>
            <a:pPr algn="just"/>
            <a:endParaRPr lang="ru-RU" sz="2000" dirty="0"/>
          </a:p>
        </p:txBody>
      </p:sp>
      <p:pic>
        <p:nvPicPr>
          <p:cNvPr id="4" name="Рисунок 3" descr="logo_profsouz_new_mini_00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58214" y="5941935"/>
            <a:ext cx="500066" cy="55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19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sz="4000" dirty="0">
                <a:solidFill>
                  <a:srgbClr val="002060"/>
                </a:solidFill>
              </a:rPr>
              <a:t>Виды ответственности </a:t>
            </a:r>
            <a:r>
              <a:rPr lang="ru-RU" sz="4000" dirty="0" smtClean="0">
                <a:solidFill>
                  <a:srgbClr val="002060"/>
                </a:solidFill>
              </a:rPr>
              <a:t>юридического лица</a:t>
            </a:r>
            <a:endParaRPr lang="ru-RU" sz="4000" dirty="0">
              <a:solidFill>
                <a:srgbClr val="00206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7278444"/>
              </p:ext>
            </p:extLst>
          </p:nvPr>
        </p:nvGraphicFramePr>
        <p:xfrm>
          <a:off x="179512" y="1412776"/>
          <a:ext cx="8784976" cy="4713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 descr="logo_profsouz_new_mini_001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58214" y="5941935"/>
            <a:ext cx="500066" cy="55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8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sz="3600" dirty="0">
                <a:solidFill>
                  <a:srgbClr val="002060"/>
                </a:solidFill>
              </a:rPr>
              <a:t>Проверки общественных организаций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7612532"/>
              </p:ext>
            </p:extLst>
          </p:nvPr>
        </p:nvGraphicFramePr>
        <p:xfrm>
          <a:off x="433068" y="1340769"/>
          <a:ext cx="822960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 descr="logo_profsouz_new_mini_001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81778" y="6093296"/>
            <a:ext cx="500066" cy="55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68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sz="3600" dirty="0">
                <a:solidFill>
                  <a:srgbClr val="002060"/>
                </a:solidFill>
              </a:rPr>
              <a:t>Вопросы реорганизации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96752"/>
            <a:ext cx="3899148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3892459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546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sz="3600" dirty="0">
                <a:solidFill>
                  <a:srgbClr val="002060"/>
                </a:solidFill>
              </a:rPr>
              <a:t>Новеллы реорганизации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7619544"/>
              </p:ext>
            </p:extLst>
          </p:nvPr>
        </p:nvGraphicFramePr>
        <p:xfrm>
          <a:off x="457200" y="1124744"/>
          <a:ext cx="822960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 descr="logo_profsouz_new_mini_001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86093" y="6165304"/>
            <a:ext cx="500066" cy="55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21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sz="3600" dirty="0">
                <a:solidFill>
                  <a:srgbClr val="002060"/>
                </a:solidFill>
              </a:rPr>
              <a:t>Вопросы ликвидация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70338"/>
            <a:ext cx="3918216" cy="5427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38" y="1170338"/>
            <a:ext cx="3902129" cy="5427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754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ru-RU" sz="3600" dirty="0">
                <a:solidFill>
                  <a:srgbClr val="002060"/>
                </a:solidFill>
              </a:rPr>
              <a:t>Новеллы ликвидации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8257970"/>
              </p:ext>
            </p:extLst>
          </p:nvPr>
        </p:nvGraphicFramePr>
        <p:xfrm>
          <a:off x="457200" y="908720"/>
          <a:ext cx="822960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 descr="logo_profsouz_new_mini_001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60432" y="116632"/>
            <a:ext cx="500066" cy="55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36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u contenu 2"/>
          <p:cNvSpPr>
            <a:spLocks noGrp="1"/>
          </p:cNvSpPr>
          <p:nvPr>
            <p:ph idx="1"/>
          </p:nvPr>
        </p:nvSpPr>
        <p:spPr>
          <a:xfrm>
            <a:off x="1002432" y="2564904"/>
            <a:ext cx="7139136" cy="779537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4800" b="1" dirty="0" smtClean="0">
                <a:solidFill>
                  <a:srgbClr val="002060"/>
                </a:solidFill>
                <a:latin typeface="+mj-lt"/>
              </a:rPr>
              <a:t>СПАСИБО ЗА ВНИМАНИЕ !</a:t>
            </a:r>
            <a:endParaRPr lang="fr-CA" altLang="ru-RU" sz="4800" b="1" dirty="0" smtClean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3" name="Рисунок 2" descr="logo_profsouz_new_mini_00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58214" y="5941935"/>
            <a:ext cx="500066" cy="5588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 txBox="1">
            <a:spLocks/>
          </p:cNvSpPr>
          <p:nvPr/>
        </p:nvSpPr>
        <p:spPr bwMode="auto">
          <a:xfrm>
            <a:off x="853804" y="2854076"/>
            <a:ext cx="7429552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2600" dirty="0" smtClean="0"/>
              <a:t>Понятия </a:t>
            </a:r>
            <a:r>
              <a:rPr lang="ru-RU" sz="2600" b="1" dirty="0" smtClean="0"/>
              <a:t>«некоммерческое юридическое лицо» </a:t>
            </a:r>
            <a:r>
              <a:rPr lang="ru-RU" sz="2600" dirty="0" smtClean="0"/>
              <a:t>и </a:t>
            </a:r>
            <a:r>
              <a:rPr lang="ru-RU" sz="2600" b="1" dirty="0" smtClean="0"/>
              <a:t>«некоммерческая организация» </a:t>
            </a:r>
            <a:r>
              <a:rPr lang="ru-RU" sz="2600" dirty="0" smtClean="0"/>
              <a:t>не являются тождественными, поскольку действующее законодательство допускает возможность создания и деятельности некоммерческих организаций, не обладающих правоспособностью в качестве юридических лиц. </a:t>
            </a:r>
          </a:p>
          <a:p>
            <a:endParaRPr lang="ru-RU" b="1" dirty="0" smtClean="0">
              <a:latin typeface="Arial Narrow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53804" y="693836"/>
            <a:ext cx="3071834" cy="12144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«некоммерческое юридическое лицо» </a:t>
            </a:r>
            <a:endParaRPr lang="ru-RU" sz="2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211522" y="693836"/>
            <a:ext cx="3071834" cy="12144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«некоммерческая организация» </a:t>
            </a:r>
            <a:endParaRPr lang="ru-RU" sz="2400" dirty="0"/>
          </a:p>
        </p:txBody>
      </p:sp>
      <p:sp>
        <p:nvSpPr>
          <p:cNvPr id="7" name="Не равно 6"/>
          <p:cNvSpPr/>
          <p:nvPr/>
        </p:nvSpPr>
        <p:spPr>
          <a:xfrm>
            <a:off x="4139952" y="836712"/>
            <a:ext cx="914400" cy="914400"/>
          </a:xfrm>
          <a:prstGeom prst="mathNotEqual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8" name="Рисунок 7" descr="logo_profsouz_new_mini_00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58214" y="5941935"/>
            <a:ext cx="500066" cy="5588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rgbClr val="002060"/>
                </a:solidFill>
              </a:rPr>
              <a:t>Коммерческие и некоммерческие организации (п.1 ст.50 ГК РФ)</a:t>
            </a:r>
            <a:r>
              <a:rPr lang="ru-RU" sz="3600" dirty="0">
                <a:solidFill>
                  <a:srgbClr val="002060"/>
                </a:solidFill>
              </a:rPr>
              <a:t/>
            </a:r>
            <a:br>
              <a:rPr lang="ru-RU" sz="3600" dirty="0">
                <a:solidFill>
                  <a:srgbClr val="002060"/>
                </a:solidFill>
              </a:rPr>
            </a:b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367240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/>
              <a:t>Юридическими лицами могут быть организации, преследующие извлечение прибыли в качестве основной цели своей деятельности (коммерческие организации) либо не имеющие извлечение прибыли в качестве такой цели и не распределяющие полученную прибыль между участниками (некоммерческие организации</a:t>
            </a:r>
            <a:r>
              <a:rPr lang="ru-RU" dirty="0" smtClean="0"/>
              <a:t>).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4" name="Рисунок 3" descr="logo_profsouz_new_mini_00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58214" y="5941935"/>
            <a:ext cx="500066" cy="55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01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400" dirty="0">
                <a:solidFill>
                  <a:srgbClr val="002060"/>
                </a:solidFill>
              </a:rPr>
              <a:t>Предпринимательская деятельность некоммерческих организаций (ст.50 ГК РФ)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000" dirty="0" smtClean="0"/>
              <a:t>Некоммерческие </a:t>
            </a:r>
            <a:r>
              <a:rPr lang="ru-RU" sz="2000" dirty="0"/>
              <a:t>организации могут осуществлять приносящую доход деятельность, если это предусмотрено их уставами, лишь постольку, поскольку это служит достижению целей, ради которых они созданы, и если это соответствует таким целям. </a:t>
            </a:r>
            <a:endParaRPr lang="ru-RU" sz="2000" dirty="0" smtClean="0"/>
          </a:p>
          <a:p>
            <a:pPr algn="just"/>
            <a:r>
              <a:rPr lang="ru-RU" sz="2000" dirty="0"/>
              <a:t>Некоммерческая организация, уставом которой предусмотрено осуществление приносящей доход деятельности, за исключением казенного и частного учреждений, должна иметь достаточное для осуществления указанной деятельности имущество рыночной стоимостью не менее минимального размера уставного капитала, предусмотренного для обществ с ограниченной </a:t>
            </a:r>
            <a:r>
              <a:rPr lang="ru-RU" sz="2000" dirty="0" smtClean="0"/>
              <a:t>ответственностью.</a:t>
            </a:r>
          </a:p>
        </p:txBody>
      </p:sp>
      <p:pic>
        <p:nvPicPr>
          <p:cNvPr id="4" name="Рисунок 3" descr="logo_profsouz_new_mini_00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58214" y="5941935"/>
            <a:ext cx="500066" cy="558899"/>
          </a:xfrm>
          <a:prstGeom prst="rect">
            <a:avLst/>
          </a:prstGeom>
        </p:spPr>
      </p:pic>
      <p:pic>
        <p:nvPicPr>
          <p:cNvPr id="5" name="Рисунок 4" descr="1164832_5129908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4725144"/>
            <a:ext cx="2401316" cy="1676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36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52128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rgbClr val="002060"/>
                </a:solidFill>
              </a:rPr>
              <a:t>Корпоративные юридические лица (корпорации)</a:t>
            </a:r>
            <a:r>
              <a:rPr lang="ru-RU" sz="3600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51784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Юридические </a:t>
            </a:r>
            <a:r>
              <a:rPr lang="ru-RU" dirty="0"/>
              <a:t>лица, учредители (участники) которых обладают правом участия (членства) в них и формируют их высший орган в соответствии с </a:t>
            </a:r>
            <a:r>
              <a:rPr lang="ru-RU" dirty="0" smtClean="0"/>
              <a:t>п.1 ст.65.3. ГК РФ, являются корпоративными юридическими лицами (корпорациями) (ст.65.1. ГК РФ).</a:t>
            </a:r>
          </a:p>
          <a:p>
            <a:pPr marL="0" indent="0" algn="just">
              <a:buNone/>
            </a:pPr>
            <a:r>
              <a:rPr lang="ru-RU" dirty="0" smtClean="0"/>
              <a:t>В связи с участием в корпоративной организации ее участники приобретают корпоративные (членские) права и обязанности в отношении созданного ими юридического лица, за исключением случаев, предусмотренных ГК РФ.</a:t>
            </a:r>
          </a:p>
          <a:p>
            <a:pPr algn="just"/>
            <a:endParaRPr lang="ru-RU" dirty="0"/>
          </a:p>
        </p:txBody>
      </p:sp>
      <p:pic>
        <p:nvPicPr>
          <p:cNvPr id="4" name="Рисунок 3" descr="logo_profsouz_new_mini_00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58214" y="5941935"/>
            <a:ext cx="500066" cy="55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52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резентация1" id="{C390F160-D503-4396-A495-7ADC554E49B7}" vid="{41CA1581-3296-4039-8CDC-2D223027BCC8}"/>
    </a:ext>
  </a:extLst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резентация1" id="{C390F160-D503-4396-A495-7ADC554E49B7}" vid="{41CA1581-3296-4039-8CDC-2D223027BCC8}"/>
    </a:ext>
  </a:extLst>
</a:theme>
</file>

<file path=ppt/theme/theme3.xml><?xml version="1.0" encoding="utf-8"?>
<a:theme xmlns:a="http://schemas.openxmlformats.org/drawingml/2006/main" name="2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резентация1" id="{C390F160-D503-4396-A495-7ADC554E49B7}" vid="{41CA1581-3296-4039-8CDC-2D223027BCC8}"/>
    </a:ext>
  </a:extLst>
</a:theme>
</file>

<file path=ppt/theme/theme4.xml><?xml version="1.0" encoding="utf-8"?>
<a:theme xmlns:a="http://schemas.openxmlformats.org/drawingml/2006/main" name="3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резентация1" id="{C390F160-D503-4396-A495-7ADC554E49B7}" vid="{41CA1581-3296-4039-8CDC-2D223027BCC8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1102</TotalTime>
  <Words>4279</Words>
  <Application>Microsoft Office PowerPoint</Application>
  <PresentationFormat>Экран (4:3)</PresentationFormat>
  <Paragraphs>284</Paragraphs>
  <Slides>57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57</vt:i4>
      </vt:variant>
    </vt:vector>
  </HeadingPairs>
  <TitlesOfParts>
    <vt:vector size="61" baseType="lpstr">
      <vt:lpstr>Thème Office</vt:lpstr>
      <vt:lpstr>1_Thème Office</vt:lpstr>
      <vt:lpstr>2_Thème Office</vt:lpstr>
      <vt:lpstr>3_Thème Office</vt:lpstr>
      <vt:lpstr>ВОПРОСЫ ПРАВОВОГО РЕГУЛИРОВАНИЯ ДЕЯТЕЛЬНОСТИ ОБЩЕСТВЕННЫХ ОРГАНИЗАЦИЙ</vt:lpstr>
      <vt:lpstr>Презентация PowerPoint</vt:lpstr>
      <vt:lpstr>Понятие юридического лица</vt:lpstr>
      <vt:lpstr>Правоспособность юридического лица</vt:lpstr>
      <vt:lpstr>Презентация PowerPoint</vt:lpstr>
      <vt:lpstr>Презентация PowerPoint</vt:lpstr>
      <vt:lpstr>Коммерческие и некоммерческие организации (п.1 ст.50 ГК РФ) </vt:lpstr>
      <vt:lpstr>Предпринимательская деятельность некоммерческих организаций (ст.50 ГК РФ)</vt:lpstr>
      <vt:lpstr>Корпоративные юридические лица (корпорации) </vt:lpstr>
      <vt:lpstr>Унитарные юридические лица</vt:lpstr>
      <vt:lpstr>Некоммерческие корпоративные организации </vt:lpstr>
      <vt:lpstr>Организационно-правовые формы юридических лиц, являющихся некоммерческими организациями (п.3 ст.50 ГК РФ)</vt:lpstr>
      <vt:lpstr>Понятие общественной организации</vt:lpstr>
      <vt:lpstr>Презентация PowerPoint</vt:lpstr>
      <vt:lpstr>Презентация PowerPoint</vt:lpstr>
      <vt:lpstr>Презентация PowerPoint</vt:lpstr>
      <vt:lpstr>Правовое регулирование деятельности общественных организаций</vt:lpstr>
      <vt:lpstr>Наименования общественных организаций (п.1 ст.54 ГК РФ) </vt:lpstr>
      <vt:lpstr>Изменения полного наименования Общероссийского Профсоюза образования</vt:lpstr>
      <vt:lpstr>Новеллы корпоративного управления в общественных организациях (ст.65.3. ГК РФ) (введены Федеральным законом от 05.05.2014 № 99-ФЗ)</vt:lpstr>
      <vt:lpstr>Исключительная компетенция высшего органа общественной организации (ст.65.3. ГК РФ) </vt:lpstr>
      <vt:lpstr>Исключительная компетенция высшего органа общественной организации (ст.65.3. ГК РФ)</vt:lpstr>
      <vt:lpstr>Образование исполнительных органов корпорации (п.3 ст.65.3. ГК РФ) </vt:lpstr>
      <vt:lpstr>Образование коллегиальных органов управления корпорации (п.4 ст.65.3. ГК РФ) </vt:lpstr>
      <vt:lpstr>Полномочия коллегиальных органов управления корпорации (п.4 ст.65.3. ГК РФ) </vt:lpstr>
      <vt:lpstr>Особенности управления в общественной организации/ассоциации (союзе)</vt:lpstr>
      <vt:lpstr>Документы, необходимые профсоюзной организации с правами юридического лица:</vt:lpstr>
      <vt:lpstr>Документы, необходимые профсоюзной организации с правами юридического лица:</vt:lpstr>
      <vt:lpstr>Презентация PowerPoint</vt:lpstr>
      <vt:lpstr>Письмо Минюста</vt:lpstr>
      <vt:lpstr>Символика общественных организаций (ст. 20 ФЗ от 19.05.1995 № 82-ФЗ «Об общественных объединениях»)</vt:lpstr>
      <vt:lpstr>Внесение изменений в учредительные документы юридического лица</vt:lpstr>
      <vt:lpstr>Социально ориентированные НКО</vt:lpstr>
      <vt:lpstr>Социально ориентированные НКО</vt:lpstr>
      <vt:lpstr>Государственная поддержка НКО</vt:lpstr>
      <vt:lpstr>Статистическая отчетность о деятельности в качестве социально ориентированных некоммерческих организаций</vt:lpstr>
      <vt:lpstr>Некоммерческая организация, выполняющая функции иностранного агента</vt:lpstr>
      <vt:lpstr>Некоммерческая организация, участвующая в политической деятельности на территории РФ</vt:lpstr>
      <vt:lpstr>Отчетность некоммерческих организаций </vt:lpstr>
      <vt:lpstr>Бухгалтерская отчетность</vt:lpstr>
      <vt:lpstr>Налоговая отчетность</vt:lpstr>
      <vt:lpstr>Презентация PowerPoint</vt:lpstr>
      <vt:lpstr>Отчетность перед государственными внебюджетными фондами</vt:lpstr>
      <vt:lpstr>Статистическая отчетность НКО</vt:lpstr>
      <vt:lpstr>Специальная отчетность НКО</vt:lpstr>
      <vt:lpstr>Специальная отчетность НКО</vt:lpstr>
      <vt:lpstr>Отчеты некоммерческих организаций в Минюст России </vt:lpstr>
      <vt:lpstr>Отчеты общественных организаций</vt:lpstr>
      <vt:lpstr>Контроль за деятельностью некоммерческой организации</vt:lpstr>
      <vt:lpstr>Статья 19.7 Кодекса Российской Федерации об административных правонарушениях</vt:lpstr>
      <vt:lpstr>Виды ответственности юридического лица</vt:lpstr>
      <vt:lpstr>Проверки общественных организаций</vt:lpstr>
      <vt:lpstr>Вопросы реорганизации</vt:lpstr>
      <vt:lpstr>Новеллы реорганизации</vt:lpstr>
      <vt:lpstr>Вопросы ликвидация</vt:lpstr>
      <vt:lpstr>Новеллы ликвидации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Kaminsky</dc:creator>
  <cp:lastModifiedBy>POST</cp:lastModifiedBy>
  <cp:revision>122</cp:revision>
  <cp:lastPrinted>2015-06-17T12:38:47Z</cp:lastPrinted>
  <dcterms:created xsi:type="dcterms:W3CDTF">2015-06-10T08:50:52Z</dcterms:created>
  <dcterms:modified xsi:type="dcterms:W3CDTF">2015-06-17T12:39:42Z</dcterms:modified>
</cp:coreProperties>
</file>